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Lst>
  <p:sldSz cy="10287000" cx="18288000"/>
  <p:notesSz cx="18288000" cy="10287000"/>
  <p:embeddedFontLst>
    <p:embeddedFont>
      <p:font typeface="Arial Narrow"/>
      <p:regular r:id="rId10"/>
      <p:bold r:id="rId11"/>
      <p:italic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14" roundtripDataSignature="AMtx7mjrZZ5v87ijOTaL9GW3ZVCeOxgU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ArialNarrow-bold.fntdata"/><Relationship Id="rId10" Type="http://schemas.openxmlformats.org/officeDocument/2006/relationships/font" Target="fonts/ArialNarrow-regular.fntdata"/><Relationship Id="rId13" Type="http://schemas.openxmlformats.org/officeDocument/2006/relationships/font" Target="fonts/ArialNarrow-boldItalic.fntdata"/><Relationship Id="rId12" Type="http://schemas.openxmlformats.org/officeDocument/2006/relationships/font" Target="fonts/ArialNarrow-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7"/>
          <p:cNvSpPr txBox="1"/>
          <p:nvPr>
            <p:ph type="title"/>
          </p:nvPr>
        </p:nvSpPr>
        <p:spPr>
          <a:xfrm>
            <a:off x="6997648" y="347040"/>
            <a:ext cx="3608070" cy="1397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9000">
                <a:solidFill>
                  <a:srgbClr val="2E2E2E"/>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7"/>
          <p:cNvSpPr txBox="1"/>
          <p:nvPr>
            <p:ph idx="1" type="body"/>
          </p:nvPr>
        </p:nvSpPr>
        <p:spPr>
          <a:xfrm>
            <a:off x="1802828" y="2602725"/>
            <a:ext cx="13787755" cy="4521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rgbClr val="2E2E2E"/>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7"/>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7"/>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7"/>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 name="Shape 22"/>
        <p:cNvGrpSpPr/>
        <p:nvPr/>
      </p:nvGrpSpPr>
      <p:grpSpPr>
        <a:xfrm>
          <a:off x="0" y="0"/>
          <a:ext cx="0" cy="0"/>
          <a:chOff x="0" y="0"/>
          <a:chExt cx="0" cy="0"/>
        </a:xfrm>
      </p:grpSpPr>
      <p:sp>
        <p:nvSpPr>
          <p:cNvPr id="23" name="Google Shape;23;p8"/>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9000">
                <a:solidFill>
                  <a:srgbClr val="2E2E2E"/>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8"/>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rgbClr val="2E2E2E"/>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9"/>
          <p:cNvSpPr txBox="1"/>
          <p:nvPr>
            <p:ph type="title"/>
          </p:nvPr>
        </p:nvSpPr>
        <p:spPr>
          <a:xfrm>
            <a:off x="6997648" y="347040"/>
            <a:ext cx="3608070" cy="1397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9000">
                <a:solidFill>
                  <a:srgbClr val="2E2E2E"/>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9"/>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9"/>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10"/>
          <p:cNvSpPr txBox="1"/>
          <p:nvPr>
            <p:ph type="title"/>
          </p:nvPr>
        </p:nvSpPr>
        <p:spPr>
          <a:xfrm>
            <a:off x="6997648" y="347040"/>
            <a:ext cx="3608070" cy="1397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9000">
                <a:solidFill>
                  <a:srgbClr val="2E2E2E"/>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
          <p:cNvSpPr/>
          <p:nvPr/>
        </p:nvSpPr>
        <p:spPr>
          <a:xfrm>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solidFill>
            <a:srgbClr val="E6E6E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 name="Google Shape;7;p5"/>
          <p:cNvSpPr txBox="1"/>
          <p:nvPr>
            <p:ph type="title"/>
          </p:nvPr>
        </p:nvSpPr>
        <p:spPr>
          <a:xfrm>
            <a:off x="6997648" y="347040"/>
            <a:ext cx="3608070" cy="13970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9000" u="none" cap="none" strike="noStrike">
                <a:solidFill>
                  <a:srgbClr val="2E2E2E"/>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5"/>
          <p:cNvSpPr txBox="1"/>
          <p:nvPr>
            <p:ph idx="1" type="body"/>
          </p:nvPr>
        </p:nvSpPr>
        <p:spPr>
          <a:xfrm>
            <a:off x="1802828" y="2602725"/>
            <a:ext cx="13787755" cy="45212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3200" u="none" cap="none" strike="noStrike">
                <a:solidFill>
                  <a:srgbClr val="2E2E2E"/>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8.png"/><Relationship Id="rId10" Type="http://schemas.openxmlformats.org/officeDocument/2006/relationships/image" Target="../media/image13.png"/><Relationship Id="rId9"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6.png"/><Relationship Id="rId8"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sp>
        <p:nvSpPr>
          <p:cNvPr id="44" name="Google Shape;44;p1"/>
          <p:cNvSpPr/>
          <p:nvPr/>
        </p:nvSpPr>
        <p:spPr>
          <a:xfrm>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solidFill>
            <a:srgbClr val="E6E6E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5" name="Google Shape;45;p1"/>
          <p:cNvPicPr preferRelativeResize="0"/>
          <p:nvPr/>
        </p:nvPicPr>
        <p:blipFill rotWithShape="1">
          <a:blip r:embed="rId3">
            <a:alphaModFix/>
          </a:blip>
          <a:srcRect b="0" l="0" r="0" t="0"/>
          <a:stretch/>
        </p:blipFill>
        <p:spPr>
          <a:xfrm>
            <a:off x="14732387" y="0"/>
            <a:ext cx="3555613" cy="6333553"/>
          </a:xfrm>
          <a:prstGeom prst="rect">
            <a:avLst/>
          </a:prstGeom>
          <a:noFill/>
          <a:ln>
            <a:noFill/>
          </a:ln>
        </p:spPr>
      </p:pic>
      <p:grpSp>
        <p:nvGrpSpPr>
          <p:cNvPr id="46" name="Google Shape;46;p1"/>
          <p:cNvGrpSpPr/>
          <p:nvPr/>
        </p:nvGrpSpPr>
        <p:grpSpPr>
          <a:xfrm>
            <a:off x="0" y="0"/>
            <a:ext cx="9000736" cy="10287000"/>
            <a:chOff x="0" y="0"/>
            <a:chExt cx="9000736" cy="10287000"/>
          </a:xfrm>
        </p:grpSpPr>
        <p:pic>
          <p:nvPicPr>
            <p:cNvPr id="47" name="Google Shape;47;p1"/>
            <p:cNvPicPr preferRelativeResize="0"/>
            <p:nvPr/>
          </p:nvPicPr>
          <p:blipFill rotWithShape="1">
            <a:blip r:embed="rId4">
              <a:alphaModFix/>
            </a:blip>
            <a:srcRect b="0" l="0" r="0" t="0"/>
            <a:stretch/>
          </p:blipFill>
          <p:spPr>
            <a:xfrm>
              <a:off x="0" y="0"/>
              <a:ext cx="9000736" cy="10287000"/>
            </a:xfrm>
            <a:prstGeom prst="rect">
              <a:avLst/>
            </a:prstGeom>
            <a:noFill/>
            <a:ln>
              <a:noFill/>
            </a:ln>
          </p:spPr>
        </p:pic>
        <p:pic>
          <p:nvPicPr>
            <p:cNvPr id="48" name="Google Shape;48;p1"/>
            <p:cNvPicPr preferRelativeResize="0"/>
            <p:nvPr/>
          </p:nvPicPr>
          <p:blipFill rotWithShape="1">
            <a:blip r:embed="rId5">
              <a:alphaModFix/>
            </a:blip>
            <a:srcRect b="0" l="0" r="0" t="0"/>
            <a:stretch/>
          </p:blipFill>
          <p:spPr>
            <a:xfrm>
              <a:off x="0" y="272656"/>
              <a:ext cx="5649874" cy="6778101"/>
            </a:xfrm>
            <a:prstGeom prst="rect">
              <a:avLst/>
            </a:prstGeom>
            <a:noFill/>
            <a:ln>
              <a:noFill/>
            </a:ln>
          </p:spPr>
        </p:pic>
        <p:pic>
          <p:nvPicPr>
            <p:cNvPr id="49" name="Google Shape;49;p1"/>
            <p:cNvPicPr preferRelativeResize="0"/>
            <p:nvPr/>
          </p:nvPicPr>
          <p:blipFill rotWithShape="1">
            <a:blip r:embed="rId6">
              <a:alphaModFix/>
            </a:blip>
            <a:srcRect b="0" l="0" r="0" t="0"/>
            <a:stretch/>
          </p:blipFill>
          <p:spPr>
            <a:xfrm>
              <a:off x="0" y="0"/>
              <a:ext cx="6098565" cy="7452617"/>
            </a:xfrm>
            <a:prstGeom prst="rect">
              <a:avLst/>
            </a:prstGeom>
            <a:noFill/>
            <a:ln>
              <a:noFill/>
            </a:ln>
          </p:spPr>
        </p:pic>
      </p:grpSp>
      <p:sp>
        <p:nvSpPr>
          <p:cNvPr id="50" name="Google Shape;50;p1"/>
          <p:cNvSpPr/>
          <p:nvPr/>
        </p:nvSpPr>
        <p:spPr>
          <a:xfrm>
            <a:off x="12178145" y="592251"/>
            <a:ext cx="901700" cy="811530"/>
          </a:xfrm>
          <a:custGeom>
            <a:rect b="b" l="l" r="r" t="t"/>
            <a:pathLst>
              <a:path extrusionOk="0" h="811530" w="901700">
                <a:moveTo>
                  <a:pt x="901204" y="65328"/>
                </a:moveTo>
                <a:lnTo>
                  <a:pt x="901077" y="64630"/>
                </a:lnTo>
                <a:lnTo>
                  <a:pt x="899934" y="63741"/>
                </a:lnTo>
                <a:lnTo>
                  <a:pt x="899426" y="63728"/>
                </a:lnTo>
                <a:lnTo>
                  <a:pt x="899045" y="63741"/>
                </a:lnTo>
                <a:lnTo>
                  <a:pt x="898918" y="63792"/>
                </a:lnTo>
                <a:lnTo>
                  <a:pt x="898664" y="63842"/>
                </a:lnTo>
                <a:lnTo>
                  <a:pt x="898537" y="63893"/>
                </a:lnTo>
                <a:lnTo>
                  <a:pt x="898283" y="64020"/>
                </a:lnTo>
                <a:lnTo>
                  <a:pt x="897267" y="64630"/>
                </a:lnTo>
                <a:lnTo>
                  <a:pt x="891755" y="68376"/>
                </a:lnTo>
                <a:lnTo>
                  <a:pt x="886802" y="71818"/>
                </a:lnTo>
                <a:lnTo>
                  <a:pt x="829957" y="112102"/>
                </a:lnTo>
                <a:lnTo>
                  <a:pt x="811491" y="124345"/>
                </a:lnTo>
                <a:lnTo>
                  <a:pt x="770763" y="151904"/>
                </a:lnTo>
                <a:lnTo>
                  <a:pt x="748042" y="167322"/>
                </a:lnTo>
                <a:lnTo>
                  <a:pt x="748042" y="171780"/>
                </a:lnTo>
                <a:lnTo>
                  <a:pt x="721118" y="191897"/>
                </a:lnTo>
                <a:lnTo>
                  <a:pt x="727595" y="185712"/>
                </a:lnTo>
                <a:lnTo>
                  <a:pt x="741311" y="176415"/>
                </a:lnTo>
                <a:lnTo>
                  <a:pt x="745274" y="173685"/>
                </a:lnTo>
                <a:lnTo>
                  <a:pt x="748042" y="171780"/>
                </a:lnTo>
                <a:lnTo>
                  <a:pt x="748042" y="167322"/>
                </a:lnTo>
                <a:lnTo>
                  <a:pt x="738644" y="173685"/>
                </a:lnTo>
                <a:lnTo>
                  <a:pt x="743597" y="167678"/>
                </a:lnTo>
                <a:lnTo>
                  <a:pt x="752246" y="151841"/>
                </a:lnTo>
                <a:lnTo>
                  <a:pt x="752360" y="151422"/>
                </a:lnTo>
                <a:lnTo>
                  <a:pt x="752487" y="150228"/>
                </a:lnTo>
                <a:lnTo>
                  <a:pt x="751979" y="149199"/>
                </a:lnTo>
                <a:lnTo>
                  <a:pt x="751217" y="147929"/>
                </a:lnTo>
                <a:lnTo>
                  <a:pt x="749820" y="147739"/>
                </a:lnTo>
                <a:lnTo>
                  <a:pt x="748042" y="147904"/>
                </a:lnTo>
                <a:lnTo>
                  <a:pt x="747153" y="148259"/>
                </a:lnTo>
                <a:lnTo>
                  <a:pt x="746264" y="148704"/>
                </a:lnTo>
                <a:lnTo>
                  <a:pt x="742454" y="150456"/>
                </a:lnTo>
                <a:lnTo>
                  <a:pt x="709002" y="178943"/>
                </a:lnTo>
                <a:lnTo>
                  <a:pt x="691146" y="196151"/>
                </a:lnTo>
                <a:lnTo>
                  <a:pt x="691146" y="197332"/>
                </a:lnTo>
                <a:lnTo>
                  <a:pt x="691908" y="198069"/>
                </a:lnTo>
                <a:lnTo>
                  <a:pt x="692543" y="198805"/>
                </a:lnTo>
                <a:lnTo>
                  <a:pt x="693813" y="198805"/>
                </a:lnTo>
                <a:lnTo>
                  <a:pt x="694448" y="198069"/>
                </a:lnTo>
                <a:lnTo>
                  <a:pt x="702005" y="190703"/>
                </a:lnTo>
                <a:lnTo>
                  <a:pt x="732294" y="163296"/>
                </a:lnTo>
                <a:lnTo>
                  <a:pt x="748042" y="151993"/>
                </a:lnTo>
                <a:lnTo>
                  <a:pt x="748169" y="151904"/>
                </a:lnTo>
                <a:lnTo>
                  <a:pt x="748423" y="151841"/>
                </a:lnTo>
                <a:lnTo>
                  <a:pt x="748169" y="152425"/>
                </a:lnTo>
                <a:lnTo>
                  <a:pt x="747915" y="153187"/>
                </a:lnTo>
                <a:lnTo>
                  <a:pt x="707021" y="195160"/>
                </a:lnTo>
                <a:lnTo>
                  <a:pt x="707021" y="199580"/>
                </a:lnTo>
                <a:lnTo>
                  <a:pt x="701103" y="204647"/>
                </a:lnTo>
                <a:lnTo>
                  <a:pt x="695210" y="209575"/>
                </a:lnTo>
                <a:lnTo>
                  <a:pt x="689406" y="214337"/>
                </a:lnTo>
                <a:lnTo>
                  <a:pt x="668159" y="231419"/>
                </a:lnTo>
                <a:lnTo>
                  <a:pt x="663460" y="235470"/>
                </a:lnTo>
                <a:lnTo>
                  <a:pt x="663079" y="235877"/>
                </a:lnTo>
                <a:lnTo>
                  <a:pt x="662571" y="236270"/>
                </a:lnTo>
                <a:lnTo>
                  <a:pt x="662190" y="236664"/>
                </a:lnTo>
                <a:lnTo>
                  <a:pt x="599071" y="285597"/>
                </a:lnTo>
                <a:lnTo>
                  <a:pt x="599071" y="290207"/>
                </a:lnTo>
                <a:lnTo>
                  <a:pt x="578142" y="307467"/>
                </a:lnTo>
                <a:lnTo>
                  <a:pt x="556818" y="324789"/>
                </a:lnTo>
                <a:lnTo>
                  <a:pt x="511441" y="361111"/>
                </a:lnTo>
                <a:lnTo>
                  <a:pt x="510603" y="361759"/>
                </a:lnTo>
                <a:lnTo>
                  <a:pt x="510171" y="360603"/>
                </a:lnTo>
                <a:lnTo>
                  <a:pt x="559904" y="320954"/>
                </a:lnTo>
                <a:lnTo>
                  <a:pt x="599071" y="290207"/>
                </a:lnTo>
                <a:lnTo>
                  <a:pt x="599071" y="285597"/>
                </a:lnTo>
                <a:lnTo>
                  <a:pt x="586409" y="295402"/>
                </a:lnTo>
                <a:lnTo>
                  <a:pt x="511187" y="354825"/>
                </a:lnTo>
                <a:lnTo>
                  <a:pt x="508749" y="356781"/>
                </a:lnTo>
                <a:lnTo>
                  <a:pt x="506907" y="351840"/>
                </a:lnTo>
                <a:lnTo>
                  <a:pt x="506907" y="364667"/>
                </a:lnTo>
                <a:lnTo>
                  <a:pt x="502208" y="368338"/>
                </a:lnTo>
                <a:lnTo>
                  <a:pt x="501777" y="367309"/>
                </a:lnTo>
                <a:lnTo>
                  <a:pt x="506514" y="363524"/>
                </a:lnTo>
                <a:lnTo>
                  <a:pt x="506907" y="364667"/>
                </a:lnTo>
                <a:lnTo>
                  <a:pt x="506907" y="351840"/>
                </a:lnTo>
                <a:lnTo>
                  <a:pt x="505167" y="347167"/>
                </a:lnTo>
                <a:lnTo>
                  <a:pt x="505167" y="359664"/>
                </a:lnTo>
                <a:lnTo>
                  <a:pt x="500227" y="363639"/>
                </a:lnTo>
                <a:lnTo>
                  <a:pt x="499148" y="361086"/>
                </a:lnTo>
                <a:lnTo>
                  <a:pt x="499148" y="370738"/>
                </a:lnTo>
                <a:lnTo>
                  <a:pt x="477418" y="387769"/>
                </a:lnTo>
                <a:lnTo>
                  <a:pt x="443141" y="414058"/>
                </a:lnTo>
                <a:lnTo>
                  <a:pt x="498729" y="369735"/>
                </a:lnTo>
                <a:lnTo>
                  <a:pt x="499148" y="370738"/>
                </a:lnTo>
                <a:lnTo>
                  <a:pt x="499148" y="361086"/>
                </a:lnTo>
                <a:lnTo>
                  <a:pt x="497179" y="356438"/>
                </a:lnTo>
                <a:lnTo>
                  <a:pt x="497179" y="366077"/>
                </a:lnTo>
                <a:lnTo>
                  <a:pt x="425373" y="423786"/>
                </a:lnTo>
                <a:lnTo>
                  <a:pt x="414616" y="398665"/>
                </a:lnTo>
                <a:lnTo>
                  <a:pt x="489432" y="347726"/>
                </a:lnTo>
                <a:lnTo>
                  <a:pt x="497179" y="366077"/>
                </a:lnTo>
                <a:lnTo>
                  <a:pt x="497179" y="356438"/>
                </a:lnTo>
                <a:lnTo>
                  <a:pt x="492594" y="345579"/>
                </a:lnTo>
                <a:lnTo>
                  <a:pt x="498830" y="341337"/>
                </a:lnTo>
                <a:lnTo>
                  <a:pt x="505167" y="359664"/>
                </a:lnTo>
                <a:lnTo>
                  <a:pt x="505167" y="347167"/>
                </a:lnTo>
                <a:lnTo>
                  <a:pt x="502158" y="339064"/>
                </a:lnTo>
                <a:lnTo>
                  <a:pt x="707021" y="199580"/>
                </a:lnTo>
                <a:lnTo>
                  <a:pt x="707021" y="195160"/>
                </a:lnTo>
                <a:lnTo>
                  <a:pt x="500837" y="335508"/>
                </a:lnTo>
                <a:lnTo>
                  <a:pt x="499833" y="332803"/>
                </a:lnTo>
                <a:lnTo>
                  <a:pt x="497573" y="326644"/>
                </a:lnTo>
                <a:lnTo>
                  <a:pt x="497573" y="337718"/>
                </a:lnTo>
                <a:lnTo>
                  <a:pt x="491134" y="342112"/>
                </a:lnTo>
                <a:lnTo>
                  <a:pt x="487972" y="334619"/>
                </a:lnTo>
                <a:lnTo>
                  <a:pt x="487972" y="344258"/>
                </a:lnTo>
                <a:lnTo>
                  <a:pt x="413131" y="395198"/>
                </a:lnTo>
                <a:lnTo>
                  <a:pt x="410781" y="389699"/>
                </a:lnTo>
                <a:lnTo>
                  <a:pt x="409994" y="387896"/>
                </a:lnTo>
                <a:lnTo>
                  <a:pt x="409994" y="397332"/>
                </a:lnTo>
                <a:lnTo>
                  <a:pt x="143624" y="578650"/>
                </a:lnTo>
                <a:lnTo>
                  <a:pt x="181914" y="541502"/>
                </a:lnTo>
                <a:lnTo>
                  <a:pt x="218986" y="506349"/>
                </a:lnTo>
                <a:lnTo>
                  <a:pt x="256451" y="471576"/>
                </a:lnTo>
                <a:lnTo>
                  <a:pt x="294259" y="437134"/>
                </a:lnTo>
                <a:lnTo>
                  <a:pt x="332384" y="403021"/>
                </a:lnTo>
                <a:lnTo>
                  <a:pt x="370789" y="369214"/>
                </a:lnTo>
                <a:lnTo>
                  <a:pt x="390398" y="352209"/>
                </a:lnTo>
                <a:lnTo>
                  <a:pt x="407365" y="391172"/>
                </a:lnTo>
                <a:lnTo>
                  <a:pt x="409994" y="397332"/>
                </a:lnTo>
                <a:lnTo>
                  <a:pt x="409994" y="387896"/>
                </a:lnTo>
                <a:lnTo>
                  <a:pt x="393344" y="349643"/>
                </a:lnTo>
                <a:lnTo>
                  <a:pt x="409435" y="335686"/>
                </a:lnTo>
                <a:lnTo>
                  <a:pt x="448297" y="302412"/>
                </a:lnTo>
                <a:lnTo>
                  <a:pt x="463702" y="289382"/>
                </a:lnTo>
                <a:lnTo>
                  <a:pt x="481368" y="328574"/>
                </a:lnTo>
                <a:lnTo>
                  <a:pt x="487972" y="344258"/>
                </a:lnTo>
                <a:lnTo>
                  <a:pt x="487972" y="334619"/>
                </a:lnTo>
                <a:lnTo>
                  <a:pt x="484809" y="327113"/>
                </a:lnTo>
                <a:lnTo>
                  <a:pt x="466674" y="286867"/>
                </a:lnTo>
                <a:lnTo>
                  <a:pt x="476161" y="278841"/>
                </a:lnTo>
                <a:lnTo>
                  <a:pt x="479818" y="289039"/>
                </a:lnTo>
                <a:lnTo>
                  <a:pt x="496316" y="334060"/>
                </a:lnTo>
                <a:lnTo>
                  <a:pt x="497573" y="337718"/>
                </a:lnTo>
                <a:lnTo>
                  <a:pt x="497573" y="326644"/>
                </a:lnTo>
                <a:lnTo>
                  <a:pt x="483336" y="287794"/>
                </a:lnTo>
                <a:lnTo>
                  <a:pt x="479196" y="276263"/>
                </a:lnTo>
                <a:lnTo>
                  <a:pt x="487337" y="269379"/>
                </a:lnTo>
                <a:lnTo>
                  <a:pt x="526503" y="236575"/>
                </a:lnTo>
                <a:lnTo>
                  <a:pt x="565797" y="203949"/>
                </a:lnTo>
                <a:lnTo>
                  <a:pt x="593775" y="182943"/>
                </a:lnTo>
                <a:lnTo>
                  <a:pt x="621118" y="160997"/>
                </a:lnTo>
                <a:lnTo>
                  <a:pt x="647992" y="138468"/>
                </a:lnTo>
                <a:lnTo>
                  <a:pt x="674624" y="115633"/>
                </a:lnTo>
                <a:lnTo>
                  <a:pt x="677049" y="113474"/>
                </a:lnTo>
                <a:lnTo>
                  <a:pt x="680859" y="110172"/>
                </a:lnTo>
                <a:lnTo>
                  <a:pt x="684784" y="106883"/>
                </a:lnTo>
                <a:lnTo>
                  <a:pt x="688594" y="103593"/>
                </a:lnTo>
                <a:lnTo>
                  <a:pt x="705307" y="90716"/>
                </a:lnTo>
                <a:lnTo>
                  <a:pt x="723722" y="76695"/>
                </a:lnTo>
                <a:lnTo>
                  <a:pt x="742899" y="62204"/>
                </a:lnTo>
                <a:lnTo>
                  <a:pt x="771144" y="40944"/>
                </a:lnTo>
                <a:lnTo>
                  <a:pt x="775589" y="37630"/>
                </a:lnTo>
                <a:lnTo>
                  <a:pt x="788123" y="28194"/>
                </a:lnTo>
                <a:lnTo>
                  <a:pt x="818019" y="5029"/>
                </a:lnTo>
                <a:lnTo>
                  <a:pt x="818908" y="4267"/>
                </a:lnTo>
                <a:lnTo>
                  <a:pt x="819289" y="3911"/>
                </a:lnTo>
                <a:lnTo>
                  <a:pt x="819670" y="3517"/>
                </a:lnTo>
                <a:lnTo>
                  <a:pt x="819924" y="3162"/>
                </a:lnTo>
                <a:lnTo>
                  <a:pt x="820178" y="2882"/>
                </a:lnTo>
                <a:lnTo>
                  <a:pt x="820178" y="2654"/>
                </a:lnTo>
                <a:lnTo>
                  <a:pt x="820305" y="2489"/>
                </a:lnTo>
                <a:lnTo>
                  <a:pt x="820559" y="1841"/>
                </a:lnTo>
                <a:lnTo>
                  <a:pt x="820178" y="1117"/>
                </a:lnTo>
                <a:lnTo>
                  <a:pt x="819797" y="241"/>
                </a:lnTo>
                <a:lnTo>
                  <a:pt x="818654" y="25"/>
                </a:lnTo>
                <a:lnTo>
                  <a:pt x="818273" y="0"/>
                </a:lnTo>
                <a:lnTo>
                  <a:pt x="817384" y="203"/>
                </a:lnTo>
                <a:lnTo>
                  <a:pt x="816864" y="469"/>
                </a:lnTo>
                <a:lnTo>
                  <a:pt x="816495" y="723"/>
                </a:lnTo>
                <a:lnTo>
                  <a:pt x="815860" y="1003"/>
                </a:lnTo>
                <a:lnTo>
                  <a:pt x="815225" y="1397"/>
                </a:lnTo>
                <a:lnTo>
                  <a:pt x="814324" y="1905"/>
                </a:lnTo>
                <a:lnTo>
                  <a:pt x="812685" y="2921"/>
                </a:lnTo>
                <a:lnTo>
                  <a:pt x="775792" y="28257"/>
                </a:lnTo>
                <a:lnTo>
                  <a:pt x="745286" y="51536"/>
                </a:lnTo>
                <a:lnTo>
                  <a:pt x="715530" y="75819"/>
                </a:lnTo>
                <a:lnTo>
                  <a:pt x="686193" y="100698"/>
                </a:lnTo>
                <a:lnTo>
                  <a:pt x="679462" y="105943"/>
                </a:lnTo>
                <a:lnTo>
                  <a:pt x="673493" y="110667"/>
                </a:lnTo>
                <a:lnTo>
                  <a:pt x="668667" y="114642"/>
                </a:lnTo>
                <a:lnTo>
                  <a:pt x="642353" y="136131"/>
                </a:lnTo>
                <a:lnTo>
                  <a:pt x="616038" y="157683"/>
                </a:lnTo>
                <a:lnTo>
                  <a:pt x="589737" y="179298"/>
                </a:lnTo>
                <a:lnTo>
                  <a:pt x="563499" y="200977"/>
                </a:lnTo>
                <a:lnTo>
                  <a:pt x="556653" y="205892"/>
                </a:lnTo>
                <a:lnTo>
                  <a:pt x="549668" y="210693"/>
                </a:lnTo>
                <a:lnTo>
                  <a:pt x="542683" y="215379"/>
                </a:lnTo>
                <a:lnTo>
                  <a:pt x="541794" y="215950"/>
                </a:lnTo>
                <a:lnTo>
                  <a:pt x="541667" y="217106"/>
                </a:lnTo>
                <a:lnTo>
                  <a:pt x="542175" y="217970"/>
                </a:lnTo>
                <a:lnTo>
                  <a:pt x="542429" y="218236"/>
                </a:lnTo>
                <a:lnTo>
                  <a:pt x="504698" y="249910"/>
                </a:lnTo>
                <a:lnTo>
                  <a:pt x="477850" y="272503"/>
                </a:lnTo>
                <a:lnTo>
                  <a:pt x="467156" y="242620"/>
                </a:lnTo>
                <a:lnTo>
                  <a:pt x="451319" y="197243"/>
                </a:lnTo>
                <a:lnTo>
                  <a:pt x="435800" y="151333"/>
                </a:lnTo>
                <a:lnTo>
                  <a:pt x="433514" y="144665"/>
                </a:lnTo>
                <a:lnTo>
                  <a:pt x="420141" y="107797"/>
                </a:lnTo>
                <a:lnTo>
                  <a:pt x="408127" y="81775"/>
                </a:lnTo>
                <a:lnTo>
                  <a:pt x="407289" y="83997"/>
                </a:lnTo>
                <a:lnTo>
                  <a:pt x="407327" y="84137"/>
                </a:lnTo>
                <a:lnTo>
                  <a:pt x="416547" y="108915"/>
                </a:lnTo>
                <a:lnTo>
                  <a:pt x="422516" y="125133"/>
                </a:lnTo>
                <a:lnTo>
                  <a:pt x="428142" y="140690"/>
                </a:lnTo>
                <a:lnTo>
                  <a:pt x="432346" y="152755"/>
                </a:lnTo>
                <a:lnTo>
                  <a:pt x="447789" y="198450"/>
                </a:lnTo>
                <a:lnTo>
                  <a:pt x="463626" y="243852"/>
                </a:lnTo>
                <a:lnTo>
                  <a:pt x="474802" y="275069"/>
                </a:lnTo>
                <a:lnTo>
                  <a:pt x="466953" y="281673"/>
                </a:lnTo>
                <a:lnTo>
                  <a:pt x="465061" y="283286"/>
                </a:lnTo>
                <a:lnTo>
                  <a:pt x="443572" y="237883"/>
                </a:lnTo>
                <a:lnTo>
                  <a:pt x="421868" y="193763"/>
                </a:lnTo>
                <a:lnTo>
                  <a:pt x="399656" y="149707"/>
                </a:lnTo>
                <a:lnTo>
                  <a:pt x="377113" y="105498"/>
                </a:lnTo>
                <a:lnTo>
                  <a:pt x="361746" y="77444"/>
                </a:lnTo>
                <a:lnTo>
                  <a:pt x="360972" y="76111"/>
                </a:lnTo>
                <a:lnTo>
                  <a:pt x="354253" y="69494"/>
                </a:lnTo>
                <a:lnTo>
                  <a:pt x="353618" y="69723"/>
                </a:lnTo>
                <a:lnTo>
                  <a:pt x="352780" y="70662"/>
                </a:lnTo>
                <a:lnTo>
                  <a:pt x="352640" y="71145"/>
                </a:lnTo>
                <a:lnTo>
                  <a:pt x="352539" y="72707"/>
                </a:lnTo>
                <a:lnTo>
                  <a:pt x="352666" y="73685"/>
                </a:lnTo>
                <a:lnTo>
                  <a:pt x="362102" y="113271"/>
                </a:lnTo>
                <a:lnTo>
                  <a:pt x="372732" y="151879"/>
                </a:lnTo>
                <a:lnTo>
                  <a:pt x="384251" y="190309"/>
                </a:lnTo>
                <a:lnTo>
                  <a:pt x="405015" y="256794"/>
                </a:lnTo>
                <a:lnTo>
                  <a:pt x="409359" y="270865"/>
                </a:lnTo>
                <a:lnTo>
                  <a:pt x="413931" y="285902"/>
                </a:lnTo>
                <a:lnTo>
                  <a:pt x="414972" y="286461"/>
                </a:lnTo>
                <a:lnTo>
                  <a:pt x="416941" y="285864"/>
                </a:lnTo>
                <a:lnTo>
                  <a:pt x="417512" y="284822"/>
                </a:lnTo>
                <a:lnTo>
                  <a:pt x="412915" y="269722"/>
                </a:lnTo>
                <a:lnTo>
                  <a:pt x="408559" y="255587"/>
                </a:lnTo>
                <a:lnTo>
                  <a:pt x="388073" y="190030"/>
                </a:lnTo>
                <a:lnTo>
                  <a:pt x="376847" y="152654"/>
                </a:lnTo>
                <a:lnTo>
                  <a:pt x="366445" y="115138"/>
                </a:lnTo>
                <a:lnTo>
                  <a:pt x="357314" y="77444"/>
                </a:lnTo>
                <a:lnTo>
                  <a:pt x="358152" y="78740"/>
                </a:lnTo>
                <a:lnTo>
                  <a:pt x="397002" y="152755"/>
                </a:lnTo>
                <a:lnTo>
                  <a:pt x="418490" y="195376"/>
                </a:lnTo>
                <a:lnTo>
                  <a:pt x="440182" y="239458"/>
                </a:lnTo>
                <a:lnTo>
                  <a:pt x="461187" y="283794"/>
                </a:lnTo>
                <a:lnTo>
                  <a:pt x="462089" y="285813"/>
                </a:lnTo>
                <a:lnTo>
                  <a:pt x="429361" y="313651"/>
                </a:lnTo>
                <a:lnTo>
                  <a:pt x="391934" y="345859"/>
                </a:lnTo>
                <a:lnTo>
                  <a:pt x="391756" y="346011"/>
                </a:lnTo>
                <a:lnTo>
                  <a:pt x="389851" y="341604"/>
                </a:lnTo>
                <a:lnTo>
                  <a:pt x="368465" y="293687"/>
                </a:lnTo>
                <a:lnTo>
                  <a:pt x="346468" y="246024"/>
                </a:lnTo>
                <a:lnTo>
                  <a:pt x="323684" y="198691"/>
                </a:lnTo>
                <a:lnTo>
                  <a:pt x="299961" y="151739"/>
                </a:lnTo>
                <a:lnTo>
                  <a:pt x="274650" y="104343"/>
                </a:lnTo>
                <a:lnTo>
                  <a:pt x="273507" y="104013"/>
                </a:lnTo>
                <a:lnTo>
                  <a:pt x="272618" y="104521"/>
                </a:lnTo>
                <a:lnTo>
                  <a:pt x="271716" y="105016"/>
                </a:lnTo>
                <a:lnTo>
                  <a:pt x="271399" y="106159"/>
                </a:lnTo>
                <a:lnTo>
                  <a:pt x="296672" y="153479"/>
                </a:lnTo>
                <a:lnTo>
                  <a:pt x="320357" y="200355"/>
                </a:lnTo>
                <a:lnTo>
                  <a:pt x="343115" y="247637"/>
                </a:lnTo>
                <a:lnTo>
                  <a:pt x="365086" y="295236"/>
                </a:lnTo>
                <a:lnTo>
                  <a:pt x="386448" y="343115"/>
                </a:lnTo>
                <a:lnTo>
                  <a:pt x="388823" y="348576"/>
                </a:lnTo>
                <a:lnTo>
                  <a:pt x="354711" y="378320"/>
                </a:lnTo>
                <a:lnTo>
                  <a:pt x="317728" y="411060"/>
                </a:lnTo>
                <a:lnTo>
                  <a:pt x="281012" y="444080"/>
                </a:lnTo>
                <a:lnTo>
                  <a:pt x="244602" y="477405"/>
                </a:lnTo>
                <a:lnTo>
                  <a:pt x="208521" y="511060"/>
                </a:lnTo>
                <a:lnTo>
                  <a:pt x="172796" y="545058"/>
                </a:lnTo>
                <a:lnTo>
                  <a:pt x="137464" y="579424"/>
                </a:lnTo>
                <a:lnTo>
                  <a:pt x="126619" y="590232"/>
                </a:lnTo>
                <a:lnTo>
                  <a:pt x="57924" y="636981"/>
                </a:lnTo>
                <a:lnTo>
                  <a:pt x="57708" y="638149"/>
                </a:lnTo>
                <a:lnTo>
                  <a:pt x="58877" y="639864"/>
                </a:lnTo>
                <a:lnTo>
                  <a:pt x="60032" y="640080"/>
                </a:lnTo>
                <a:lnTo>
                  <a:pt x="112242" y="604532"/>
                </a:lnTo>
                <a:lnTo>
                  <a:pt x="102565" y="614172"/>
                </a:lnTo>
                <a:lnTo>
                  <a:pt x="68110" y="649325"/>
                </a:lnTo>
                <a:lnTo>
                  <a:pt x="34137" y="684898"/>
                </a:lnTo>
                <a:lnTo>
                  <a:pt x="0" y="721664"/>
                </a:lnTo>
                <a:lnTo>
                  <a:pt x="38" y="722858"/>
                </a:lnTo>
                <a:lnTo>
                  <a:pt x="1574" y="724242"/>
                </a:lnTo>
                <a:lnTo>
                  <a:pt x="2755" y="724192"/>
                </a:lnTo>
                <a:lnTo>
                  <a:pt x="38100" y="686155"/>
                </a:lnTo>
                <a:lnTo>
                  <a:pt x="73304" y="649338"/>
                </a:lnTo>
                <a:lnTo>
                  <a:pt x="109029" y="612965"/>
                </a:lnTo>
                <a:lnTo>
                  <a:pt x="129095" y="593064"/>
                </a:lnTo>
                <a:lnTo>
                  <a:pt x="411480" y="400799"/>
                </a:lnTo>
                <a:lnTo>
                  <a:pt x="422351" y="426212"/>
                </a:lnTo>
                <a:lnTo>
                  <a:pt x="361721" y="474929"/>
                </a:lnTo>
                <a:lnTo>
                  <a:pt x="297395" y="522528"/>
                </a:lnTo>
                <a:lnTo>
                  <a:pt x="297395" y="526923"/>
                </a:lnTo>
                <a:lnTo>
                  <a:pt x="204076" y="602056"/>
                </a:lnTo>
                <a:lnTo>
                  <a:pt x="163271" y="632447"/>
                </a:lnTo>
                <a:lnTo>
                  <a:pt x="106553" y="672960"/>
                </a:lnTo>
                <a:lnTo>
                  <a:pt x="94780" y="681075"/>
                </a:lnTo>
                <a:lnTo>
                  <a:pt x="100152" y="676694"/>
                </a:lnTo>
                <a:lnTo>
                  <a:pt x="122034" y="659244"/>
                </a:lnTo>
                <a:lnTo>
                  <a:pt x="165379" y="625538"/>
                </a:lnTo>
                <a:lnTo>
                  <a:pt x="209143" y="592340"/>
                </a:lnTo>
                <a:lnTo>
                  <a:pt x="297395" y="526923"/>
                </a:lnTo>
                <a:lnTo>
                  <a:pt x="297395" y="522528"/>
                </a:lnTo>
                <a:lnTo>
                  <a:pt x="196011" y="597547"/>
                </a:lnTo>
                <a:lnTo>
                  <a:pt x="157721" y="626706"/>
                </a:lnTo>
                <a:lnTo>
                  <a:pt x="119735" y="656285"/>
                </a:lnTo>
                <a:lnTo>
                  <a:pt x="83515" y="685584"/>
                </a:lnTo>
                <a:lnTo>
                  <a:pt x="76657" y="692988"/>
                </a:lnTo>
                <a:lnTo>
                  <a:pt x="76885" y="694131"/>
                </a:lnTo>
                <a:lnTo>
                  <a:pt x="77304" y="694626"/>
                </a:lnTo>
                <a:lnTo>
                  <a:pt x="78257" y="695083"/>
                </a:lnTo>
                <a:lnTo>
                  <a:pt x="79260" y="695058"/>
                </a:lnTo>
                <a:lnTo>
                  <a:pt x="136309" y="656526"/>
                </a:lnTo>
                <a:lnTo>
                  <a:pt x="190627" y="616991"/>
                </a:lnTo>
                <a:lnTo>
                  <a:pt x="303339" y="526923"/>
                </a:lnTo>
                <a:lnTo>
                  <a:pt x="363994" y="477901"/>
                </a:lnTo>
                <a:lnTo>
                  <a:pt x="424992" y="432371"/>
                </a:lnTo>
                <a:lnTo>
                  <a:pt x="428002" y="439381"/>
                </a:lnTo>
                <a:lnTo>
                  <a:pt x="465531" y="527685"/>
                </a:lnTo>
                <a:lnTo>
                  <a:pt x="486930" y="577519"/>
                </a:lnTo>
                <a:lnTo>
                  <a:pt x="508685" y="627202"/>
                </a:lnTo>
                <a:lnTo>
                  <a:pt x="530974" y="676668"/>
                </a:lnTo>
                <a:lnTo>
                  <a:pt x="553974" y="725830"/>
                </a:lnTo>
                <a:lnTo>
                  <a:pt x="577862" y="774611"/>
                </a:lnTo>
                <a:lnTo>
                  <a:pt x="583958" y="785380"/>
                </a:lnTo>
                <a:lnTo>
                  <a:pt x="584339" y="786003"/>
                </a:lnTo>
                <a:lnTo>
                  <a:pt x="587260" y="787920"/>
                </a:lnTo>
                <a:lnTo>
                  <a:pt x="588784" y="787171"/>
                </a:lnTo>
                <a:lnTo>
                  <a:pt x="589419" y="785495"/>
                </a:lnTo>
                <a:lnTo>
                  <a:pt x="589292" y="784669"/>
                </a:lnTo>
                <a:lnTo>
                  <a:pt x="589292" y="783996"/>
                </a:lnTo>
                <a:lnTo>
                  <a:pt x="589165" y="782523"/>
                </a:lnTo>
                <a:lnTo>
                  <a:pt x="588784" y="780364"/>
                </a:lnTo>
                <a:lnTo>
                  <a:pt x="588022" y="777671"/>
                </a:lnTo>
                <a:lnTo>
                  <a:pt x="585292" y="767765"/>
                </a:lnTo>
                <a:lnTo>
                  <a:pt x="570115" y="721080"/>
                </a:lnTo>
                <a:lnTo>
                  <a:pt x="556399" y="681532"/>
                </a:lnTo>
                <a:lnTo>
                  <a:pt x="541782" y="640562"/>
                </a:lnTo>
                <a:lnTo>
                  <a:pt x="527989" y="602767"/>
                </a:lnTo>
                <a:lnTo>
                  <a:pt x="515366" y="571258"/>
                </a:lnTo>
                <a:lnTo>
                  <a:pt x="513435" y="571995"/>
                </a:lnTo>
                <a:lnTo>
                  <a:pt x="512965" y="573074"/>
                </a:lnTo>
                <a:lnTo>
                  <a:pt x="524471" y="604062"/>
                </a:lnTo>
                <a:lnTo>
                  <a:pt x="538251" y="641845"/>
                </a:lnTo>
                <a:lnTo>
                  <a:pt x="552894" y="682790"/>
                </a:lnTo>
                <a:lnTo>
                  <a:pt x="566674" y="722299"/>
                </a:lnTo>
                <a:lnTo>
                  <a:pt x="581736" y="768807"/>
                </a:lnTo>
                <a:lnTo>
                  <a:pt x="584454" y="778573"/>
                </a:lnTo>
                <a:lnTo>
                  <a:pt x="584454" y="778878"/>
                </a:lnTo>
                <a:lnTo>
                  <a:pt x="584720" y="779462"/>
                </a:lnTo>
                <a:lnTo>
                  <a:pt x="583704" y="777748"/>
                </a:lnTo>
                <a:lnTo>
                  <a:pt x="582549" y="775576"/>
                </a:lnTo>
                <a:lnTo>
                  <a:pt x="581279" y="772922"/>
                </a:lnTo>
                <a:lnTo>
                  <a:pt x="557352" y="724192"/>
                </a:lnTo>
                <a:lnTo>
                  <a:pt x="534352" y="675081"/>
                </a:lnTo>
                <a:lnTo>
                  <a:pt x="512064" y="625665"/>
                </a:lnTo>
                <a:lnTo>
                  <a:pt x="490321" y="576021"/>
                </a:lnTo>
                <a:lnTo>
                  <a:pt x="468947" y="526224"/>
                </a:lnTo>
                <a:lnTo>
                  <a:pt x="431419" y="437896"/>
                </a:lnTo>
                <a:lnTo>
                  <a:pt x="428066" y="430072"/>
                </a:lnTo>
                <a:lnTo>
                  <a:pt x="439343" y="421652"/>
                </a:lnTo>
                <a:lnTo>
                  <a:pt x="449249" y="414058"/>
                </a:lnTo>
                <a:lnTo>
                  <a:pt x="476694" y="393065"/>
                </a:lnTo>
                <a:lnTo>
                  <a:pt x="518566" y="420357"/>
                </a:lnTo>
                <a:lnTo>
                  <a:pt x="531063" y="458698"/>
                </a:lnTo>
                <a:lnTo>
                  <a:pt x="550862" y="529742"/>
                </a:lnTo>
                <a:lnTo>
                  <a:pt x="553605" y="539483"/>
                </a:lnTo>
                <a:lnTo>
                  <a:pt x="573938" y="600621"/>
                </a:lnTo>
                <a:lnTo>
                  <a:pt x="600849" y="653935"/>
                </a:lnTo>
                <a:lnTo>
                  <a:pt x="611009" y="663244"/>
                </a:lnTo>
                <a:lnTo>
                  <a:pt x="611771" y="662787"/>
                </a:lnTo>
                <a:lnTo>
                  <a:pt x="612914" y="661390"/>
                </a:lnTo>
                <a:lnTo>
                  <a:pt x="613333" y="658977"/>
                </a:lnTo>
                <a:lnTo>
                  <a:pt x="613295" y="656551"/>
                </a:lnTo>
                <a:lnTo>
                  <a:pt x="609587" y="656551"/>
                </a:lnTo>
                <a:lnTo>
                  <a:pt x="609561" y="658393"/>
                </a:lnTo>
                <a:lnTo>
                  <a:pt x="609485" y="658977"/>
                </a:lnTo>
                <a:lnTo>
                  <a:pt x="608850" y="658393"/>
                </a:lnTo>
                <a:lnTo>
                  <a:pt x="607225" y="656551"/>
                </a:lnTo>
                <a:lnTo>
                  <a:pt x="577392" y="599236"/>
                </a:lnTo>
                <a:lnTo>
                  <a:pt x="557288" y="538441"/>
                </a:lnTo>
                <a:lnTo>
                  <a:pt x="546493" y="499795"/>
                </a:lnTo>
                <a:lnTo>
                  <a:pt x="540600" y="478447"/>
                </a:lnTo>
                <a:lnTo>
                  <a:pt x="528561" y="437794"/>
                </a:lnTo>
                <a:lnTo>
                  <a:pt x="504037" y="372643"/>
                </a:lnTo>
                <a:lnTo>
                  <a:pt x="503720" y="371906"/>
                </a:lnTo>
                <a:lnTo>
                  <a:pt x="508203" y="368401"/>
                </a:lnTo>
                <a:lnTo>
                  <a:pt x="508419" y="369011"/>
                </a:lnTo>
                <a:lnTo>
                  <a:pt x="520687" y="403885"/>
                </a:lnTo>
                <a:lnTo>
                  <a:pt x="533298" y="438962"/>
                </a:lnTo>
                <a:lnTo>
                  <a:pt x="555015" y="496989"/>
                </a:lnTo>
                <a:lnTo>
                  <a:pt x="573697" y="544068"/>
                </a:lnTo>
                <a:lnTo>
                  <a:pt x="583450" y="567410"/>
                </a:lnTo>
                <a:lnTo>
                  <a:pt x="587197" y="578434"/>
                </a:lnTo>
                <a:lnTo>
                  <a:pt x="601853" y="624281"/>
                </a:lnTo>
                <a:lnTo>
                  <a:pt x="609587" y="656551"/>
                </a:lnTo>
                <a:lnTo>
                  <a:pt x="609587" y="638187"/>
                </a:lnTo>
                <a:lnTo>
                  <a:pt x="608977" y="635698"/>
                </a:lnTo>
                <a:lnTo>
                  <a:pt x="605421" y="623189"/>
                </a:lnTo>
                <a:lnTo>
                  <a:pt x="601103" y="609142"/>
                </a:lnTo>
                <a:lnTo>
                  <a:pt x="599960" y="605218"/>
                </a:lnTo>
                <a:lnTo>
                  <a:pt x="619734" y="647636"/>
                </a:lnTo>
                <a:lnTo>
                  <a:pt x="640765" y="689419"/>
                </a:lnTo>
                <a:lnTo>
                  <a:pt x="663206" y="730478"/>
                </a:lnTo>
                <a:lnTo>
                  <a:pt x="687235" y="770737"/>
                </a:lnTo>
                <a:lnTo>
                  <a:pt x="712990" y="810107"/>
                </a:lnTo>
                <a:lnTo>
                  <a:pt x="714768" y="811174"/>
                </a:lnTo>
                <a:lnTo>
                  <a:pt x="715530" y="810590"/>
                </a:lnTo>
                <a:lnTo>
                  <a:pt x="716419" y="810006"/>
                </a:lnTo>
                <a:lnTo>
                  <a:pt x="716673" y="808837"/>
                </a:lnTo>
                <a:lnTo>
                  <a:pt x="716038" y="807986"/>
                </a:lnTo>
                <a:lnTo>
                  <a:pt x="686041" y="761771"/>
                </a:lnTo>
                <a:lnTo>
                  <a:pt x="658393" y="714324"/>
                </a:lnTo>
                <a:lnTo>
                  <a:pt x="632815" y="665810"/>
                </a:lnTo>
                <a:lnTo>
                  <a:pt x="609053" y="616356"/>
                </a:lnTo>
                <a:lnTo>
                  <a:pt x="604151" y="605218"/>
                </a:lnTo>
                <a:lnTo>
                  <a:pt x="586879" y="566077"/>
                </a:lnTo>
                <a:lnTo>
                  <a:pt x="572477" y="525246"/>
                </a:lnTo>
                <a:lnTo>
                  <a:pt x="545084" y="452856"/>
                </a:lnTo>
                <a:lnTo>
                  <a:pt x="529831" y="412826"/>
                </a:lnTo>
                <a:lnTo>
                  <a:pt x="514667" y="372643"/>
                </a:lnTo>
                <a:lnTo>
                  <a:pt x="511975" y="365442"/>
                </a:lnTo>
                <a:lnTo>
                  <a:pt x="513740" y="364058"/>
                </a:lnTo>
                <a:lnTo>
                  <a:pt x="553313" y="332409"/>
                </a:lnTo>
                <a:lnTo>
                  <a:pt x="590245" y="302348"/>
                </a:lnTo>
                <a:lnTo>
                  <a:pt x="604786" y="290207"/>
                </a:lnTo>
                <a:lnTo>
                  <a:pt x="626592" y="272021"/>
                </a:lnTo>
                <a:lnTo>
                  <a:pt x="664476" y="239572"/>
                </a:lnTo>
                <a:lnTo>
                  <a:pt x="702881" y="210337"/>
                </a:lnTo>
                <a:lnTo>
                  <a:pt x="741527" y="181343"/>
                </a:lnTo>
                <a:lnTo>
                  <a:pt x="781481" y="151841"/>
                </a:lnTo>
                <a:lnTo>
                  <a:pt x="831989" y="115214"/>
                </a:lnTo>
                <a:lnTo>
                  <a:pt x="848144" y="104482"/>
                </a:lnTo>
                <a:lnTo>
                  <a:pt x="864184" y="93599"/>
                </a:lnTo>
                <a:lnTo>
                  <a:pt x="880021" y="82473"/>
                </a:lnTo>
                <a:lnTo>
                  <a:pt x="895616" y="70993"/>
                </a:lnTo>
                <a:lnTo>
                  <a:pt x="898283" y="68935"/>
                </a:lnTo>
                <a:lnTo>
                  <a:pt x="899045" y="68300"/>
                </a:lnTo>
                <a:lnTo>
                  <a:pt x="899553" y="67970"/>
                </a:lnTo>
                <a:lnTo>
                  <a:pt x="899807" y="67716"/>
                </a:lnTo>
                <a:lnTo>
                  <a:pt x="900315" y="67335"/>
                </a:lnTo>
                <a:lnTo>
                  <a:pt x="900569" y="67119"/>
                </a:lnTo>
                <a:lnTo>
                  <a:pt x="900696" y="66916"/>
                </a:lnTo>
                <a:lnTo>
                  <a:pt x="900823" y="66725"/>
                </a:lnTo>
                <a:lnTo>
                  <a:pt x="900950" y="66509"/>
                </a:lnTo>
                <a:lnTo>
                  <a:pt x="901077" y="66421"/>
                </a:lnTo>
                <a:lnTo>
                  <a:pt x="901204" y="66154"/>
                </a:lnTo>
                <a:lnTo>
                  <a:pt x="901204" y="65328"/>
                </a:lnTo>
                <a:close/>
              </a:path>
            </a:pathLst>
          </a:custGeom>
          <a:solidFill>
            <a:srgbClr val="2E2E2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 name="Google Shape;51;p1"/>
          <p:cNvSpPr/>
          <p:nvPr/>
        </p:nvSpPr>
        <p:spPr>
          <a:xfrm>
            <a:off x="13341222" y="998244"/>
            <a:ext cx="901065" cy="810895"/>
          </a:xfrm>
          <a:custGeom>
            <a:rect b="b" l="l" r="r" t="t"/>
            <a:pathLst>
              <a:path extrusionOk="0" h="810894" w="901065">
                <a:moveTo>
                  <a:pt x="900557" y="66103"/>
                </a:moveTo>
                <a:lnTo>
                  <a:pt x="900430" y="64579"/>
                </a:lnTo>
                <a:lnTo>
                  <a:pt x="899795" y="64084"/>
                </a:lnTo>
                <a:lnTo>
                  <a:pt x="899414" y="63703"/>
                </a:lnTo>
                <a:lnTo>
                  <a:pt x="898398" y="63690"/>
                </a:lnTo>
                <a:lnTo>
                  <a:pt x="898271" y="63754"/>
                </a:lnTo>
                <a:lnTo>
                  <a:pt x="898017" y="63792"/>
                </a:lnTo>
                <a:lnTo>
                  <a:pt x="897890" y="63855"/>
                </a:lnTo>
                <a:lnTo>
                  <a:pt x="897636" y="63969"/>
                </a:lnTo>
                <a:lnTo>
                  <a:pt x="896620" y="64592"/>
                </a:lnTo>
                <a:lnTo>
                  <a:pt x="891108" y="68326"/>
                </a:lnTo>
                <a:lnTo>
                  <a:pt x="873379" y="80708"/>
                </a:lnTo>
                <a:lnTo>
                  <a:pt x="827913" y="113030"/>
                </a:lnTo>
                <a:lnTo>
                  <a:pt x="826389" y="114020"/>
                </a:lnTo>
                <a:lnTo>
                  <a:pt x="810971" y="124256"/>
                </a:lnTo>
                <a:lnTo>
                  <a:pt x="770229" y="151803"/>
                </a:lnTo>
                <a:lnTo>
                  <a:pt x="747522" y="167195"/>
                </a:lnTo>
                <a:lnTo>
                  <a:pt x="747522" y="171653"/>
                </a:lnTo>
                <a:lnTo>
                  <a:pt x="720598" y="191757"/>
                </a:lnTo>
                <a:lnTo>
                  <a:pt x="722884" y="189712"/>
                </a:lnTo>
                <a:lnTo>
                  <a:pt x="724916" y="187642"/>
                </a:lnTo>
                <a:lnTo>
                  <a:pt x="727075" y="185572"/>
                </a:lnTo>
                <a:lnTo>
                  <a:pt x="733933" y="180924"/>
                </a:lnTo>
                <a:lnTo>
                  <a:pt x="740664" y="176288"/>
                </a:lnTo>
                <a:lnTo>
                  <a:pt x="744702" y="173558"/>
                </a:lnTo>
                <a:lnTo>
                  <a:pt x="747522" y="171653"/>
                </a:lnTo>
                <a:lnTo>
                  <a:pt x="747522" y="167195"/>
                </a:lnTo>
                <a:lnTo>
                  <a:pt x="738124" y="173558"/>
                </a:lnTo>
                <a:lnTo>
                  <a:pt x="743077" y="167563"/>
                </a:lnTo>
                <a:lnTo>
                  <a:pt x="751713" y="151726"/>
                </a:lnTo>
                <a:lnTo>
                  <a:pt x="751840" y="151320"/>
                </a:lnTo>
                <a:lnTo>
                  <a:pt x="751967" y="150114"/>
                </a:lnTo>
                <a:lnTo>
                  <a:pt x="751332" y="149098"/>
                </a:lnTo>
                <a:lnTo>
                  <a:pt x="750697" y="147815"/>
                </a:lnTo>
                <a:lnTo>
                  <a:pt x="749300" y="147637"/>
                </a:lnTo>
                <a:lnTo>
                  <a:pt x="747483" y="147815"/>
                </a:lnTo>
                <a:lnTo>
                  <a:pt x="746633" y="148158"/>
                </a:lnTo>
                <a:lnTo>
                  <a:pt x="745744" y="148590"/>
                </a:lnTo>
                <a:lnTo>
                  <a:pt x="741934" y="150355"/>
                </a:lnTo>
                <a:lnTo>
                  <a:pt x="708533" y="178803"/>
                </a:lnTo>
                <a:lnTo>
                  <a:pt x="690626" y="196011"/>
                </a:lnTo>
                <a:lnTo>
                  <a:pt x="690626" y="197192"/>
                </a:lnTo>
                <a:lnTo>
                  <a:pt x="692150" y="198666"/>
                </a:lnTo>
                <a:lnTo>
                  <a:pt x="693293" y="198666"/>
                </a:lnTo>
                <a:lnTo>
                  <a:pt x="701535" y="190576"/>
                </a:lnTo>
                <a:lnTo>
                  <a:pt x="711047" y="181571"/>
                </a:lnTo>
                <a:lnTo>
                  <a:pt x="744093" y="153504"/>
                </a:lnTo>
                <a:lnTo>
                  <a:pt x="747522" y="151892"/>
                </a:lnTo>
                <a:lnTo>
                  <a:pt x="747649" y="151803"/>
                </a:lnTo>
                <a:lnTo>
                  <a:pt x="747903" y="151726"/>
                </a:lnTo>
                <a:lnTo>
                  <a:pt x="747572" y="152527"/>
                </a:lnTo>
                <a:lnTo>
                  <a:pt x="747395" y="153085"/>
                </a:lnTo>
                <a:lnTo>
                  <a:pt x="706501" y="195033"/>
                </a:lnTo>
                <a:lnTo>
                  <a:pt x="706501" y="199440"/>
                </a:lnTo>
                <a:lnTo>
                  <a:pt x="700582" y="204508"/>
                </a:lnTo>
                <a:lnTo>
                  <a:pt x="694690" y="209423"/>
                </a:lnTo>
                <a:lnTo>
                  <a:pt x="683260" y="218744"/>
                </a:lnTo>
                <a:lnTo>
                  <a:pt x="673608" y="226466"/>
                </a:lnTo>
                <a:lnTo>
                  <a:pt x="667766" y="231254"/>
                </a:lnTo>
                <a:lnTo>
                  <a:pt x="663067" y="235305"/>
                </a:lnTo>
                <a:lnTo>
                  <a:pt x="662559" y="235699"/>
                </a:lnTo>
                <a:lnTo>
                  <a:pt x="662178" y="236093"/>
                </a:lnTo>
                <a:lnTo>
                  <a:pt x="623747" y="265734"/>
                </a:lnTo>
                <a:lnTo>
                  <a:pt x="598678" y="285381"/>
                </a:lnTo>
                <a:lnTo>
                  <a:pt x="598678" y="289991"/>
                </a:lnTo>
                <a:lnTo>
                  <a:pt x="577748" y="307238"/>
                </a:lnTo>
                <a:lnTo>
                  <a:pt x="556425" y="324548"/>
                </a:lnTo>
                <a:lnTo>
                  <a:pt x="510209" y="361391"/>
                </a:lnTo>
                <a:lnTo>
                  <a:pt x="509816" y="360349"/>
                </a:lnTo>
                <a:lnTo>
                  <a:pt x="559523" y="320713"/>
                </a:lnTo>
                <a:lnTo>
                  <a:pt x="598678" y="289991"/>
                </a:lnTo>
                <a:lnTo>
                  <a:pt x="598678" y="285381"/>
                </a:lnTo>
                <a:lnTo>
                  <a:pt x="548347" y="324802"/>
                </a:lnTo>
                <a:lnTo>
                  <a:pt x="508482" y="356755"/>
                </a:lnTo>
                <a:lnTo>
                  <a:pt x="506526" y="351510"/>
                </a:lnTo>
                <a:lnTo>
                  <a:pt x="506526" y="364324"/>
                </a:lnTo>
                <a:lnTo>
                  <a:pt x="501840" y="368058"/>
                </a:lnTo>
                <a:lnTo>
                  <a:pt x="501421" y="367055"/>
                </a:lnTo>
                <a:lnTo>
                  <a:pt x="506158" y="363270"/>
                </a:lnTo>
                <a:lnTo>
                  <a:pt x="506526" y="364324"/>
                </a:lnTo>
                <a:lnTo>
                  <a:pt x="506526" y="351510"/>
                </a:lnTo>
                <a:lnTo>
                  <a:pt x="504888" y="347103"/>
                </a:lnTo>
                <a:lnTo>
                  <a:pt x="504888" y="359625"/>
                </a:lnTo>
                <a:lnTo>
                  <a:pt x="499948" y="363575"/>
                </a:lnTo>
                <a:lnTo>
                  <a:pt x="498767" y="360781"/>
                </a:lnTo>
                <a:lnTo>
                  <a:pt x="498767" y="370509"/>
                </a:lnTo>
                <a:lnTo>
                  <a:pt x="494118" y="374218"/>
                </a:lnTo>
                <a:lnTo>
                  <a:pt x="477088" y="387489"/>
                </a:lnTo>
                <a:lnTo>
                  <a:pt x="442849" y="413753"/>
                </a:lnTo>
                <a:lnTo>
                  <a:pt x="498348" y="369493"/>
                </a:lnTo>
                <a:lnTo>
                  <a:pt x="498767" y="370509"/>
                </a:lnTo>
                <a:lnTo>
                  <a:pt x="498767" y="360781"/>
                </a:lnTo>
                <a:lnTo>
                  <a:pt x="496887" y="356336"/>
                </a:lnTo>
                <a:lnTo>
                  <a:pt x="496887" y="366039"/>
                </a:lnTo>
                <a:lnTo>
                  <a:pt x="425132" y="423532"/>
                </a:lnTo>
                <a:lnTo>
                  <a:pt x="414350" y="398348"/>
                </a:lnTo>
                <a:lnTo>
                  <a:pt x="489064" y="347484"/>
                </a:lnTo>
                <a:lnTo>
                  <a:pt x="496887" y="366039"/>
                </a:lnTo>
                <a:lnTo>
                  <a:pt x="496887" y="356336"/>
                </a:lnTo>
                <a:lnTo>
                  <a:pt x="492239" y="345313"/>
                </a:lnTo>
                <a:lnTo>
                  <a:pt x="498449" y="341096"/>
                </a:lnTo>
                <a:lnTo>
                  <a:pt x="504888" y="359625"/>
                </a:lnTo>
                <a:lnTo>
                  <a:pt x="504888" y="347103"/>
                </a:lnTo>
                <a:lnTo>
                  <a:pt x="501802" y="338810"/>
                </a:lnTo>
                <a:lnTo>
                  <a:pt x="706501" y="199440"/>
                </a:lnTo>
                <a:lnTo>
                  <a:pt x="706501" y="195033"/>
                </a:lnTo>
                <a:lnTo>
                  <a:pt x="500494" y="335267"/>
                </a:lnTo>
                <a:lnTo>
                  <a:pt x="499491" y="332549"/>
                </a:lnTo>
                <a:lnTo>
                  <a:pt x="497192" y="326275"/>
                </a:lnTo>
                <a:lnTo>
                  <a:pt x="497192" y="337515"/>
                </a:lnTo>
                <a:lnTo>
                  <a:pt x="490791" y="341871"/>
                </a:lnTo>
                <a:lnTo>
                  <a:pt x="487616" y="334352"/>
                </a:lnTo>
                <a:lnTo>
                  <a:pt x="487616" y="344030"/>
                </a:lnTo>
                <a:lnTo>
                  <a:pt x="412877" y="394906"/>
                </a:lnTo>
                <a:lnTo>
                  <a:pt x="410540" y="389407"/>
                </a:lnTo>
                <a:lnTo>
                  <a:pt x="409740" y="387578"/>
                </a:lnTo>
                <a:lnTo>
                  <a:pt x="409740" y="397040"/>
                </a:lnTo>
                <a:lnTo>
                  <a:pt x="143357" y="578370"/>
                </a:lnTo>
                <a:lnTo>
                  <a:pt x="181762" y="541108"/>
                </a:lnTo>
                <a:lnTo>
                  <a:pt x="218821" y="505980"/>
                </a:lnTo>
                <a:lnTo>
                  <a:pt x="256260" y="471233"/>
                </a:lnTo>
                <a:lnTo>
                  <a:pt x="294043" y="436816"/>
                </a:lnTo>
                <a:lnTo>
                  <a:pt x="332130" y="402729"/>
                </a:lnTo>
                <a:lnTo>
                  <a:pt x="370497" y="368935"/>
                </a:lnTo>
                <a:lnTo>
                  <a:pt x="390144" y="351891"/>
                </a:lnTo>
                <a:lnTo>
                  <a:pt x="407123" y="390893"/>
                </a:lnTo>
                <a:lnTo>
                  <a:pt x="409740" y="397040"/>
                </a:lnTo>
                <a:lnTo>
                  <a:pt x="409740" y="387578"/>
                </a:lnTo>
                <a:lnTo>
                  <a:pt x="393090" y="349326"/>
                </a:lnTo>
                <a:lnTo>
                  <a:pt x="409105" y="335432"/>
                </a:lnTo>
                <a:lnTo>
                  <a:pt x="447929" y="302183"/>
                </a:lnTo>
                <a:lnTo>
                  <a:pt x="463334" y="289140"/>
                </a:lnTo>
                <a:lnTo>
                  <a:pt x="480999" y="328333"/>
                </a:lnTo>
                <a:lnTo>
                  <a:pt x="487616" y="344030"/>
                </a:lnTo>
                <a:lnTo>
                  <a:pt x="487616" y="334352"/>
                </a:lnTo>
                <a:lnTo>
                  <a:pt x="484466" y="326872"/>
                </a:lnTo>
                <a:lnTo>
                  <a:pt x="466331" y="286613"/>
                </a:lnTo>
                <a:lnTo>
                  <a:pt x="475818" y="278574"/>
                </a:lnTo>
                <a:lnTo>
                  <a:pt x="479488" y="288823"/>
                </a:lnTo>
                <a:lnTo>
                  <a:pt x="495922" y="333819"/>
                </a:lnTo>
                <a:lnTo>
                  <a:pt x="497192" y="337515"/>
                </a:lnTo>
                <a:lnTo>
                  <a:pt x="497192" y="326275"/>
                </a:lnTo>
                <a:lnTo>
                  <a:pt x="483044" y="287578"/>
                </a:lnTo>
                <a:lnTo>
                  <a:pt x="478878" y="275983"/>
                </a:lnTo>
                <a:lnTo>
                  <a:pt x="486918" y="269176"/>
                </a:lnTo>
                <a:lnTo>
                  <a:pt x="526046" y="236397"/>
                </a:lnTo>
                <a:lnTo>
                  <a:pt x="565277" y="203809"/>
                </a:lnTo>
                <a:lnTo>
                  <a:pt x="593318" y="182803"/>
                </a:lnTo>
                <a:lnTo>
                  <a:pt x="620636" y="160883"/>
                </a:lnTo>
                <a:lnTo>
                  <a:pt x="647496" y="138366"/>
                </a:lnTo>
                <a:lnTo>
                  <a:pt x="676656" y="113385"/>
                </a:lnTo>
                <a:lnTo>
                  <a:pt x="688086" y="103517"/>
                </a:lnTo>
                <a:lnTo>
                  <a:pt x="704773" y="90652"/>
                </a:lnTo>
                <a:lnTo>
                  <a:pt x="723188" y="76644"/>
                </a:lnTo>
                <a:lnTo>
                  <a:pt x="742378" y="62166"/>
                </a:lnTo>
                <a:lnTo>
                  <a:pt x="770636" y="40919"/>
                </a:lnTo>
                <a:lnTo>
                  <a:pt x="775081" y="37604"/>
                </a:lnTo>
                <a:lnTo>
                  <a:pt x="787603" y="28168"/>
                </a:lnTo>
                <a:lnTo>
                  <a:pt x="818769" y="3911"/>
                </a:lnTo>
                <a:lnTo>
                  <a:pt x="819404" y="3162"/>
                </a:lnTo>
                <a:lnTo>
                  <a:pt x="819658" y="2654"/>
                </a:lnTo>
                <a:lnTo>
                  <a:pt x="819658" y="2489"/>
                </a:lnTo>
                <a:lnTo>
                  <a:pt x="819912" y="1841"/>
                </a:lnTo>
                <a:lnTo>
                  <a:pt x="819531" y="1117"/>
                </a:lnTo>
                <a:lnTo>
                  <a:pt x="819150" y="241"/>
                </a:lnTo>
                <a:lnTo>
                  <a:pt x="818388" y="63"/>
                </a:lnTo>
                <a:lnTo>
                  <a:pt x="817753" y="0"/>
                </a:lnTo>
                <a:lnTo>
                  <a:pt x="817245" y="88"/>
                </a:lnTo>
                <a:lnTo>
                  <a:pt x="816864" y="203"/>
                </a:lnTo>
                <a:lnTo>
                  <a:pt x="815340" y="1003"/>
                </a:lnTo>
                <a:lnTo>
                  <a:pt x="814705" y="1397"/>
                </a:lnTo>
                <a:lnTo>
                  <a:pt x="813816" y="1905"/>
                </a:lnTo>
                <a:lnTo>
                  <a:pt x="775208" y="28244"/>
                </a:lnTo>
                <a:lnTo>
                  <a:pt x="744753" y="51498"/>
                </a:lnTo>
                <a:lnTo>
                  <a:pt x="715010" y="75768"/>
                </a:lnTo>
                <a:lnTo>
                  <a:pt x="685673" y="100622"/>
                </a:lnTo>
                <a:lnTo>
                  <a:pt x="678942" y="105867"/>
                </a:lnTo>
                <a:lnTo>
                  <a:pt x="672973" y="110591"/>
                </a:lnTo>
                <a:lnTo>
                  <a:pt x="668147" y="114566"/>
                </a:lnTo>
                <a:lnTo>
                  <a:pt x="641858" y="136029"/>
                </a:lnTo>
                <a:lnTo>
                  <a:pt x="615581" y="157568"/>
                </a:lnTo>
                <a:lnTo>
                  <a:pt x="589330" y="179171"/>
                </a:lnTo>
                <a:lnTo>
                  <a:pt x="563118" y="200837"/>
                </a:lnTo>
                <a:lnTo>
                  <a:pt x="556260" y="205740"/>
                </a:lnTo>
                <a:lnTo>
                  <a:pt x="549275" y="210540"/>
                </a:lnTo>
                <a:lnTo>
                  <a:pt x="542290" y="215214"/>
                </a:lnTo>
                <a:lnTo>
                  <a:pt x="541528" y="215785"/>
                </a:lnTo>
                <a:lnTo>
                  <a:pt x="541274" y="216954"/>
                </a:lnTo>
                <a:lnTo>
                  <a:pt x="541782" y="217817"/>
                </a:lnTo>
                <a:lnTo>
                  <a:pt x="542163" y="218186"/>
                </a:lnTo>
                <a:lnTo>
                  <a:pt x="504329" y="249732"/>
                </a:lnTo>
                <a:lnTo>
                  <a:pt x="477558" y="272275"/>
                </a:lnTo>
                <a:lnTo>
                  <a:pt x="466877" y="242443"/>
                </a:lnTo>
                <a:lnTo>
                  <a:pt x="451053" y="197091"/>
                </a:lnTo>
                <a:lnTo>
                  <a:pt x="435597" y="151460"/>
                </a:lnTo>
                <a:lnTo>
                  <a:pt x="433247" y="144551"/>
                </a:lnTo>
                <a:lnTo>
                  <a:pt x="430161" y="135915"/>
                </a:lnTo>
                <a:lnTo>
                  <a:pt x="426618" y="126199"/>
                </a:lnTo>
                <a:lnTo>
                  <a:pt x="422910" y="116090"/>
                </a:lnTo>
                <a:lnTo>
                  <a:pt x="419862" y="107721"/>
                </a:lnTo>
                <a:lnTo>
                  <a:pt x="414528" y="93497"/>
                </a:lnTo>
                <a:lnTo>
                  <a:pt x="410591" y="82765"/>
                </a:lnTo>
                <a:lnTo>
                  <a:pt x="410464" y="82664"/>
                </a:lnTo>
                <a:lnTo>
                  <a:pt x="410337" y="82359"/>
                </a:lnTo>
                <a:lnTo>
                  <a:pt x="407797" y="81711"/>
                </a:lnTo>
                <a:lnTo>
                  <a:pt x="407035" y="83947"/>
                </a:lnTo>
                <a:lnTo>
                  <a:pt x="407035" y="84086"/>
                </a:lnTo>
                <a:lnTo>
                  <a:pt x="411099" y="94805"/>
                </a:lnTo>
                <a:lnTo>
                  <a:pt x="416293" y="108839"/>
                </a:lnTo>
                <a:lnTo>
                  <a:pt x="422236" y="125044"/>
                </a:lnTo>
                <a:lnTo>
                  <a:pt x="427850" y="140589"/>
                </a:lnTo>
                <a:lnTo>
                  <a:pt x="432054" y="152641"/>
                </a:lnTo>
                <a:lnTo>
                  <a:pt x="447497" y="198297"/>
                </a:lnTo>
                <a:lnTo>
                  <a:pt x="463321" y="243662"/>
                </a:lnTo>
                <a:lnTo>
                  <a:pt x="474484" y="274853"/>
                </a:lnTo>
                <a:lnTo>
                  <a:pt x="466623" y="281470"/>
                </a:lnTo>
                <a:lnTo>
                  <a:pt x="464731" y="283070"/>
                </a:lnTo>
                <a:lnTo>
                  <a:pt x="443268" y="237705"/>
                </a:lnTo>
                <a:lnTo>
                  <a:pt x="421576" y="193624"/>
                </a:lnTo>
                <a:lnTo>
                  <a:pt x="399376" y="149606"/>
                </a:lnTo>
                <a:lnTo>
                  <a:pt x="376809" y="105422"/>
                </a:lnTo>
                <a:lnTo>
                  <a:pt x="376301" y="104381"/>
                </a:lnTo>
                <a:lnTo>
                  <a:pt x="357124" y="70993"/>
                </a:lnTo>
                <a:lnTo>
                  <a:pt x="353949" y="69443"/>
                </a:lnTo>
                <a:lnTo>
                  <a:pt x="353441" y="69672"/>
                </a:lnTo>
                <a:lnTo>
                  <a:pt x="352552" y="70612"/>
                </a:lnTo>
                <a:lnTo>
                  <a:pt x="352425" y="71094"/>
                </a:lnTo>
                <a:lnTo>
                  <a:pt x="352298" y="71399"/>
                </a:lnTo>
                <a:lnTo>
                  <a:pt x="352298" y="72923"/>
                </a:lnTo>
                <a:lnTo>
                  <a:pt x="352552" y="74422"/>
                </a:lnTo>
                <a:lnTo>
                  <a:pt x="361848" y="113195"/>
                </a:lnTo>
                <a:lnTo>
                  <a:pt x="372491" y="151777"/>
                </a:lnTo>
                <a:lnTo>
                  <a:pt x="383984" y="190182"/>
                </a:lnTo>
                <a:lnTo>
                  <a:pt x="395859" y="228396"/>
                </a:lnTo>
                <a:lnTo>
                  <a:pt x="400304" y="242519"/>
                </a:lnTo>
                <a:lnTo>
                  <a:pt x="404710" y="256603"/>
                </a:lnTo>
                <a:lnTo>
                  <a:pt x="409067" y="270675"/>
                </a:lnTo>
                <a:lnTo>
                  <a:pt x="413385" y="284708"/>
                </a:lnTo>
                <a:lnTo>
                  <a:pt x="413639" y="285699"/>
                </a:lnTo>
                <a:lnTo>
                  <a:pt x="414655" y="286258"/>
                </a:lnTo>
                <a:lnTo>
                  <a:pt x="416687" y="285661"/>
                </a:lnTo>
                <a:lnTo>
                  <a:pt x="417195" y="284619"/>
                </a:lnTo>
                <a:lnTo>
                  <a:pt x="416941" y="283629"/>
                </a:lnTo>
                <a:lnTo>
                  <a:pt x="412623" y="269519"/>
                </a:lnTo>
                <a:lnTo>
                  <a:pt x="408266" y="255397"/>
                </a:lnTo>
                <a:lnTo>
                  <a:pt x="403860" y="241261"/>
                </a:lnTo>
                <a:lnTo>
                  <a:pt x="399402" y="227114"/>
                </a:lnTo>
                <a:lnTo>
                  <a:pt x="387819" y="189903"/>
                </a:lnTo>
                <a:lnTo>
                  <a:pt x="376593" y="152552"/>
                </a:lnTo>
                <a:lnTo>
                  <a:pt x="366204" y="115062"/>
                </a:lnTo>
                <a:lnTo>
                  <a:pt x="357124" y="77393"/>
                </a:lnTo>
                <a:lnTo>
                  <a:pt x="359791" y="81902"/>
                </a:lnTo>
                <a:lnTo>
                  <a:pt x="363435" y="88239"/>
                </a:lnTo>
                <a:lnTo>
                  <a:pt x="367106" y="94894"/>
                </a:lnTo>
                <a:lnTo>
                  <a:pt x="370408" y="101104"/>
                </a:lnTo>
                <a:lnTo>
                  <a:pt x="372999" y="106095"/>
                </a:lnTo>
                <a:lnTo>
                  <a:pt x="373507" y="107048"/>
                </a:lnTo>
                <a:lnTo>
                  <a:pt x="396024" y="151231"/>
                </a:lnTo>
                <a:lnTo>
                  <a:pt x="418198" y="195237"/>
                </a:lnTo>
                <a:lnTo>
                  <a:pt x="439851" y="239293"/>
                </a:lnTo>
                <a:lnTo>
                  <a:pt x="460844" y="283591"/>
                </a:lnTo>
                <a:lnTo>
                  <a:pt x="461746" y="285610"/>
                </a:lnTo>
                <a:lnTo>
                  <a:pt x="429044" y="313423"/>
                </a:lnTo>
                <a:lnTo>
                  <a:pt x="391655" y="345605"/>
                </a:lnTo>
                <a:lnTo>
                  <a:pt x="391515" y="345719"/>
                </a:lnTo>
                <a:lnTo>
                  <a:pt x="389623" y="341350"/>
                </a:lnTo>
                <a:lnTo>
                  <a:pt x="368249" y="293471"/>
                </a:lnTo>
                <a:lnTo>
                  <a:pt x="346252" y="245846"/>
                </a:lnTo>
                <a:lnTo>
                  <a:pt x="323481" y="198551"/>
                </a:lnTo>
                <a:lnTo>
                  <a:pt x="299758" y="151625"/>
                </a:lnTo>
                <a:lnTo>
                  <a:pt x="274955" y="105168"/>
                </a:lnTo>
                <a:lnTo>
                  <a:pt x="273304" y="103936"/>
                </a:lnTo>
                <a:lnTo>
                  <a:pt x="272415" y="104444"/>
                </a:lnTo>
                <a:lnTo>
                  <a:pt x="271526" y="104940"/>
                </a:lnTo>
                <a:lnTo>
                  <a:pt x="271272" y="106070"/>
                </a:lnTo>
                <a:lnTo>
                  <a:pt x="271767" y="106972"/>
                </a:lnTo>
                <a:lnTo>
                  <a:pt x="296532" y="153365"/>
                </a:lnTo>
                <a:lnTo>
                  <a:pt x="320192" y="200202"/>
                </a:lnTo>
                <a:lnTo>
                  <a:pt x="342925" y="247446"/>
                </a:lnTo>
                <a:lnTo>
                  <a:pt x="364883" y="295021"/>
                </a:lnTo>
                <a:lnTo>
                  <a:pt x="386219" y="342861"/>
                </a:lnTo>
                <a:lnTo>
                  <a:pt x="388569" y="348297"/>
                </a:lnTo>
                <a:lnTo>
                  <a:pt x="354469" y="378040"/>
                </a:lnTo>
                <a:lnTo>
                  <a:pt x="317512" y="410756"/>
                </a:lnTo>
                <a:lnTo>
                  <a:pt x="280835" y="443750"/>
                </a:lnTo>
                <a:lnTo>
                  <a:pt x="244449" y="477062"/>
                </a:lnTo>
                <a:lnTo>
                  <a:pt x="208394" y="510692"/>
                </a:lnTo>
                <a:lnTo>
                  <a:pt x="172694" y="544664"/>
                </a:lnTo>
                <a:lnTo>
                  <a:pt x="137401" y="579005"/>
                </a:lnTo>
                <a:lnTo>
                  <a:pt x="126542" y="589813"/>
                </a:lnTo>
                <a:lnTo>
                  <a:pt x="58801" y="635927"/>
                </a:lnTo>
                <a:lnTo>
                  <a:pt x="57912" y="636511"/>
                </a:lnTo>
                <a:lnTo>
                  <a:pt x="57658" y="637679"/>
                </a:lnTo>
                <a:lnTo>
                  <a:pt x="58293" y="638543"/>
                </a:lnTo>
                <a:lnTo>
                  <a:pt x="58801" y="639394"/>
                </a:lnTo>
                <a:lnTo>
                  <a:pt x="60071" y="639610"/>
                </a:lnTo>
                <a:lnTo>
                  <a:pt x="60833" y="639025"/>
                </a:lnTo>
                <a:lnTo>
                  <a:pt x="112331" y="603973"/>
                </a:lnTo>
                <a:lnTo>
                  <a:pt x="102527" y="613727"/>
                </a:lnTo>
                <a:lnTo>
                  <a:pt x="68110" y="648855"/>
                </a:lnTo>
                <a:lnTo>
                  <a:pt x="34175" y="684403"/>
                </a:lnTo>
                <a:lnTo>
                  <a:pt x="762" y="720382"/>
                </a:lnTo>
                <a:lnTo>
                  <a:pt x="0" y="721144"/>
                </a:lnTo>
                <a:lnTo>
                  <a:pt x="127" y="722325"/>
                </a:lnTo>
                <a:lnTo>
                  <a:pt x="1651" y="723709"/>
                </a:lnTo>
                <a:lnTo>
                  <a:pt x="2794" y="723671"/>
                </a:lnTo>
                <a:lnTo>
                  <a:pt x="3429" y="722909"/>
                </a:lnTo>
                <a:lnTo>
                  <a:pt x="38049" y="685660"/>
                </a:lnTo>
                <a:lnTo>
                  <a:pt x="73240" y="648868"/>
                </a:lnTo>
                <a:lnTo>
                  <a:pt x="108940" y="612521"/>
                </a:lnTo>
                <a:lnTo>
                  <a:pt x="128993" y="592620"/>
                </a:lnTo>
                <a:lnTo>
                  <a:pt x="411213" y="400481"/>
                </a:lnTo>
                <a:lnTo>
                  <a:pt x="422122" y="425958"/>
                </a:lnTo>
                <a:lnTo>
                  <a:pt x="361442" y="474573"/>
                </a:lnTo>
                <a:lnTo>
                  <a:pt x="297180" y="522147"/>
                </a:lnTo>
                <a:lnTo>
                  <a:pt x="297180" y="526542"/>
                </a:lnTo>
                <a:lnTo>
                  <a:pt x="203962" y="601611"/>
                </a:lnTo>
                <a:lnTo>
                  <a:pt x="163207" y="631990"/>
                </a:lnTo>
                <a:lnTo>
                  <a:pt x="106553" y="672477"/>
                </a:lnTo>
                <a:lnTo>
                  <a:pt x="94742" y="680567"/>
                </a:lnTo>
                <a:lnTo>
                  <a:pt x="113665" y="665314"/>
                </a:lnTo>
                <a:lnTo>
                  <a:pt x="121920" y="658761"/>
                </a:lnTo>
                <a:lnTo>
                  <a:pt x="165277" y="625068"/>
                </a:lnTo>
                <a:lnTo>
                  <a:pt x="209016" y="591908"/>
                </a:lnTo>
                <a:lnTo>
                  <a:pt x="297180" y="526542"/>
                </a:lnTo>
                <a:lnTo>
                  <a:pt x="297180" y="522147"/>
                </a:lnTo>
                <a:lnTo>
                  <a:pt x="195897" y="597103"/>
                </a:lnTo>
                <a:lnTo>
                  <a:pt x="157607" y="626237"/>
                </a:lnTo>
                <a:lnTo>
                  <a:pt x="119634" y="655802"/>
                </a:lnTo>
                <a:lnTo>
                  <a:pt x="83439" y="685088"/>
                </a:lnTo>
                <a:lnTo>
                  <a:pt x="79502" y="688721"/>
                </a:lnTo>
                <a:lnTo>
                  <a:pt x="78613" y="689457"/>
                </a:lnTo>
                <a:lnTo>
                  <a:pt x="78105" y="690079"/>
                </a:lnTo>
                <a:lnTo>
                  <a:pt x="77597" y="690575"/>
                </a:lnTo>
                <a:lnTo>
                  <a:pt x="77470" y="690803"/>
                </a:lnTo>
                <a:lnTo>
                  <a:pt x="77216" y="691070"/>
                </a:lnTo>
                <a:lnTo>
                  <a:pt x="77089" y="691337"/>
                </a:lnTo>
                <a:lnTo>
                  <a:pt x="76962" y="691464"/>
                </a:lnTo>
                <a:lnTo>
                  <a:pt x="76835" y="691654"/>
                </a:lnTo>
                <a:lnTo>
                  <a:pt x="76835" y="691870"/>
                </a:lnTo>
                <a:lnTo>
                  <a:pt x="76708" y="692073"/>
                </a:lnTo>
                <a:lnTo>
                  <a:pt x="76606" y="692594"/>
                </a:lnTo>
                <a:lnTo>
                  <a:pt x="76835" y="693623"/>
                </a:lnTo>
                <a:lnTo>
                  <a:pt x="77216" y="694118"/>
                </a:lnTo>
                <a:lnTo>
                  <a:pt x="77939" y="694423"/>
                </a:lnTo>
                <a:lnTo>
                  <a:pt x="78232" y="694575"/>
                </a:lnTo>
                <a:lnTo>
                  <a:pt x="78867" y="694575"/>
                </a:lnTo>
                <a:lnTo>
                  <a:pt x="79248" y="694550"/>
                </a:lnTo>
                <a:lnTo>
                  <a:pt x="79629" y="694423"/>
                </a:lnTo>
                <a:lnTo>
                  <a:pt x="79756" y="694334"/>
                </a:lnTo>
                <a:lnTo>
                  <a:pt x="80429" y="694118"/>
                </a:lnTo>
                <a:lnTo>
                  <a:pt x="81026" y="693813"/>
                </a:lnTo>
                <a:lnTo>
                  <a:pt x="81661" y="693420"/>
                </a:lnTo>
                <a:lnTo>
                  <a:pt x="83185" y="692594"/>
                </a:lnTo>
                <a:lnTo>
                  <a:pt x="85344" y="691299"/>
                </a:lnTo>
                <a:lnTo>
                  <a:pt x="87884" y="689635"/>
                </a:lnTo>
                <a:lnTo>
                  <a:pt x="93091" y="686295"/>
                </a:lnTo>
                <a:lnTo>
                  <a:pt x="101358" y="680567"/>
                </a:lnTo>
                <a:lnTo>
                  <a:pt x="108585" y="675563"/>
                </a:lnTo>
                <a:lnTo>
                  <a:pt x="136194" y="656043"/>
                </a:lnTo>
                <a:lnTo>
                  <a:pt x="190487" y="616534"/>
                </a:lnTo>
                <a:lnTo>
                  <a:pt x="303123" y="526542"/>
                </a:lnTo>
                <a:lnTo>
                  <a:pt x="363728" y="477558"/>
                </a:lnTo>
                <a:lnTo>
                  <a:pt x="424726" y="432041"/>
                </a:lnTo>
                <a:lnTo>
                  <a:pt x="427736" y="439051"/>
                </a:lnTo>
                <a:lnTo>
                  <a:pt x="431800" y="448652"/>
                </a:lnTo>
                <a:lnTo>
                  <a:pt x="439915" y="467855"/>
                </a:lnTo>
                <a:lnTo>
                  <a:pt x="465213" y="527304"/>
                </a:lnTo>
                <a:lnTo>
                  <a:pt x="486600" y="577088"/>
                </a:lnTo>
                <a:lnTo>
                  <a:pt x="508342" y="626732"/>
                </a:lnTo>
                <a:lnTo>
                  <a:pt x="530606" y="676160"/>
                </a:lnTo>
                <a:lnTo>
                  <a:pt x="553593" y="725284"/>
                </a:lnTo>
                <a:lnTo>
                  <a:pt x="577469" y="774039"/>
                </a:lnTo>
                <a:lnTo>
                  <a:pt x="584962" y="786498"/>
                </a:lnTo>
                <a:lnTo>
                  <a:pt x="585216" y="786765"/>
                </a:lnTo>
                <a:lnTo>
                  <a:pt x="585724" y="786955"/>
                </a:lnTo>
                <a:lnTo>
                  <a:pt x="586105" y="787146"/>
                </a:lnTo>
                <a:lnTo>
                  <a:pt x="586867" y="787349"/>
                </a:lnTo>
                <a:lnTo>
                  <a:pt x="588899" y="784923"/>
                </a:lnTo>
                <a:lnTo>
                  <a:pt x="588899" y="783424"/>
                </a:lnTo>
                <a:lnTo>
                  <a:pt x="575729" y="738352"/>
                </a:lnTo>
                <a:lnTo>
                  <a:pt x="556006" y="681050"/>
                </a:lnTo>
                <a:lnTo>
                  <a:pt x="541375" y="640105"/>
                </a:lnTo>
                <a:lnTo>
                  <a:pt x="527583" y="602322"/>
                </a:lnTo>
                <a:lnTo>
                  <a:pt x="516382" y="572287"/>
                </a:lnTo>
                <a:lnTo>
                  <a:pt x="516128" y="571334"/>
                </a:lnTo>
                <a:lnTo>
                  <a:pt x="514985" y="570839"/>
                </a:lnTo>
                <a:lnTo>
                  <a:pt x="514096" y="571207"/>
                </a:lnTo>
                <a:lnTo>
                  <a:pt x="513080" y="571576"/>
                </a:lnTo>
                <a:lnTo>
                  <a:pt x="512572" y="572655"/>
                </a:lnTo>
                <a:lnTo>
                  <a:pt x="512953" y="573620"/>
                </a:lnTo>
                <a:lnTo>
                  <a:pt x="524090" y="603631"/>
                </a:lnTo>
                <a:lnTo>
                  <a:pt x="537857" y="641375"/>
                </a:lnTo>
                <a:lnTo>
                  <a:pt x="552500" y="682282"/>
                </a:lnTo>
                <a:lnTo>
                  <a:pt x="566293" y="721766"/>
                </a:lnTo>
                <a:lnTo>
                  <a:pt x="581342" y="768235"/>
                </a:lnTo>
                <a:lnTo>
                  <a:pt x="584073" y="778002"/>
                </a:lnTo>
                <a:lnTo>
                  <a:pt x="584073" y="778306"/>
                </a:lnTo>
                <a:lnTo>
                  <a:pt x="584200" y="778598"/>
                </a:lnTo>
                <a:lnTo>
                  <a:pt x="584200" y="778891"/>
                </a:lnTo>
                <a:lnTo>
                  <a:pt x="580771" y="772350"/>
                </a:lnTo>
                <a:lnTo>
                  <a:pt x="556945" y="723658"/>
                </a:lnTo>
                <a:lnTo>
                  <a:pt x="533996" y="674585"/>
                </a:lnTo>
                <a:lnTo>
                  <a:pt x="511759" y="625208"/>
                </a:lnTo>
                <a:lnTo>
                  <a:pt x="490029" y="575602"/>
                </a:lnTo>
                <a:lnTo>
                  <a:pt x="468642" y="525830"/>
                </a:lnTo>
                <a:lnTo>
                  <a:pt x="447421" y="475983"/>
                </a:lnTo>
                <a:lnTo>
                  <a:pt x="431152" y="437578"/>
                </a:lnTo>
                <a:lnTo>
                  <a:pt x="427799" y="429755"/>
                </a:lnTo>
                <a:lnTo>
                  <a:pt x="439051" y="421347"/>
                </a:lnTo>
                <a:lnTo>
                  <a:pt x="448957" y="413753"/>
                </a:lnTo>
                <a:lnTo>
                  <a:pt x="476364" y="392785"/>
                </a:lnTo>
                <a:lnTo>
                  <a:pt x="518147" y="420052"/>
                </a:lnTo>
                <a:lnTo>
                  <a:pt x="530707" y="458368"/>
                </a:lnTo>
                <a:lnTo>
                  <a:pt x="542417" y="500227"/>
                </a:lnTo>
                <a:lnTo>
                  <a:pt x="550468" y="529348"/>
                </a:lnTo>
                <a:lnTo>
                  <a:pt x="562787" y="570191"/>
                </a:lnTo>
                <a:lnTo>
                  <a:pt x="585889" y="628218"/>
                </a:lnTo>
                <a:lnTo>
                  <a:pt x="606679" y="661365"/>
                </a:lnTo>
                <a:lnTo>
                  <a:pt x="610489" y="662749"/>
                </a:lnTo>
                <a:lnTo>
                  <a:pt x="611378" y="662305"/>
                </a:lnTo>
                <a:lnTo>
                  <a:pt x="612013" y="661555"/>
                </a:lnTo>
                <a:lnTo>
                  <a:pt x="612394" y="660908"/>
                </a:lnTo>
                <a:lnTo>
                  <a:pt x="612648" y="660120"/>
                </a:lnTo>
                <a:lnTo>
                  <a:pt x="613029" y="657987"/>
                </a:lnTo>
                <a:lnTo>
                  <a:pt x="612902" y="656069"/>
                </a:lnTo>
                <a:lnTo>
                  <a:pt x="612648" y="653846"/>
                </a:lnTo>
                <a:lnTo>
                  <a:pt x="611149" y="645756"/>
                </a:lnTo>
                <a:lnTo>
                  <a:pt x="609219" y="638009"/>
                </a:lnTo>
                <a:lnTo>
                  <a:pt x="609219" y="657593"/>
                </a:lnTo>
                <a:lnTo>
                  <a:pt x="609092" y="658495"/>
                </a:lnTo>
                <a:lnTo>
                  <a:pt x="576999" y="598805"/>
                </a:lnTo>
                <a:lnTo>
                  <a:pt x="556882" y="538048"/>
                </a:lnTo>
                <a:lnTo>
                  <a:pt x="540207" y="478104"/>
                </a:lnTo>
                <a:lnTo>
                  <a:pt x="534276" y="457339"/>
                </a:lnTo>
                <a:lnTo>
                  <a:pt x="528167" y="437464"/>
                </a:lnTo>
                <a:lnTo>
                  <a:pt x="521716" y="418757"/>
                </a:lnTo>
                <a:lnTo>
                  <a:pt x="503669" y="372364"/>
                </a:lnTo>
                <a:lnTo>
                  <a:pt x="503351" y="371627"/>
                </a:lnTo>
                <a:lnTo>
                  <a:pt x="507834" y="368109"/>
                </a:lnTo>
                <a:lnTo>
                  <a:pt x="508063" y="368731"/>
                </a:lnTo>
                <a:lnTo>
                  <a:pt x="520331" y="403593"/>
                </a:lnTo>
                <a:lnTo>
                  <a:pt x="532803" y="438340"/>
                </a:lnTo>
                <a:lnTo>
                  <a:pt x="554621" y="496633"/>
                </a:lnTo>
                <a:lnTo>
                  <a:pt x="573303" y="543674"/>
                </a:lnTo>
                <a:lnTo>
                  <a:pt x="583057" y="567004"/>
                </a:lnTo>
                <a:lnTo>
                  <a:pt x="586803" y="578015"/>
                </a:lnTo>
                <a:lnTo>
                  <a:pt x="601408" y="623836"/>
                </a:lnTo>
                <a:lnTo>
                  <a:pt x="609219" y="657593"/>
                </a:lnTo>
                <a:lnTo>
                  <a:pt x="609219" y="638009"/>
                </a:lnTo>
                <a:lnTo>
                  <a:pt x="608533" y="635241"/>
                </a:lnTo>
                <a:lnTo>
                  <a:pt x="604977" y="622731"/>
                </a:lnTo>
                <a:lnTo>
                  <a:pt x="600710" y="608698"/>
                </a:lnTo>
                <a:lnTo>
                  <a:pt x="599567" y="604774"/>
                </a:lnTo>
                <a:lnTo>
                  <a:pt x="619277" y="647166"/>
                </a:lnTo>
                <a:lnTo>
                  <a:pt x="640270" y="688911"/>
                </a:lnTo>
                <a:lnTo>
                  <a:pt x="662698" y="729945"/>
                </a:lnTo>
                <a:lnTo>
                  <a:pt x="686714" y="770178"/>
                </a:lnTo>
                <a:lnTo>
                  <a:pt x="712470" y="809523"/>
                </a:lnTo>
                <a:lnTo>
                  <a:pt x="714248" y="810590"/>
                </a:lnTo>
                <a:lnTo>
                  <a:pt x="715137" y="810006"/>
                </a:lnTo>
                <a:lnTo>
                  <a:pt x="715899" y="809421"/>
                </a:lnTo>
                <a:lnTo>
                  <a:pt x="716153" y="808253"/>
                </a:lnTo>
                <a:lnTo>
                  <a:pt x="715518" y="807402"/>
                </a:lnTo>
                <a:lnTo>
                  <a:pt x="685533" y="761212"/>
                </a:lnTo>
                <a:lnTo>
                  <a:pt x="657910" y="713803"/>
                </a:lnTo>
                <a:lnTo>
                  <a:pt x="632371" y="665327"/>
                </a:lnTo>
                <a:lnTo>
                  <a:pt x="608647" y="615899"/>
                </a:lnTo>
                <a:lnTo>
                  <a:pt x="586486" y="565658"/>
                </a:lnTo>
                <a:lnTo>
                  <a:pt x="579196" y="544690"/>
                </a:lnTo>
                <a:lnTo>
                  <a:pt x="572084" y="524852"/>
                </a:lnTo>
                <a:lnTo>
                  <a:pt x="565569" y="507161"/>
                </a:lnTo>
                <a:lnTo>
                  <a:pt x="560057" y="492582"/>
                </a:lnTo>
                <a:lnTo>
                  <a:pt x="544690" y="452526"/>
                </a:lnTo>
                <a:lnTo>
                  <a:pt x="529437" y="412534"/>
                </a:lnTo>
                <a:lnTo>
                  <a:pt x="514362" y="372554"/>
                </a:lnTo>
                <a:lnTo>
                  <a:pt x="511606" y="365150"/>
                </a:lnTo>
                <a:lnTo>
                  <a:pt x="513334" y="363791"/>
                </a:lnTo>
                <a:lnTo>
                  <a:pt x="552919" y="332168"/>
                </a:lnTo>
                <a:lnTo>
                  <a:pt x="589826" y="302120"/>
                </a:lnTo>
                <a:lnTo>
                  <a:pt x="604367" y="289991"/>
                </a:lnTo>
                <a:lnTo>
                  <a:pt x="626148" y="271818"/>
                </a:lnTo>
                <a:lnTo>
                  <a:pt x="663956" y="239407"/>
                </a:lnTo>
                <a:lnTo>
                  <a:pt x="716699" y="199440"/>
                </a:lnTo>
                <a:lnTo>
                  <a:pt x="753910" y="171653"/>
                </a:lnTo>
                <a:lnTo>
                  <a:pt x="818896" y="124129"/>
                </a:lnTo>
                <a:lnTo>
                  <a:pt x="847547" y="104406"/>
                </a:lnTo>
                <a:lnTo>
                  <a:pt x="863549" y="93535"/>
                </a:lnTo>
                <a:lnTo>
                  <a:pt x="879373" y="82410"/>
                </a:lnTo>
                <a:lnTo>
                  <a:pt x="894969" y="70942"/>
                </a:lnTo>
                <a:lnTo>
                  <a:pt x="897636" y="68884"/>
                </a:lnTo>
                <a:lnTo>
                  <a:pt x="898525" y="68249"/>
                </a:lnTo>
                <a:lnTo>
                  <a:pt x="898906" y="67932"/>
                </a:lnTo>
                <a:lnTo>
                  <a:pt x="899160" y="67665"/>
                </a:lnTo>
                <a:lnTo>
                  <a:pt x="899668" y="67284"/>
                </a:lnTo>
                <a:lnTo>
                  <a:pt x="899922" y="67068"/>
                </a:lnTo>
                <a:lnTo>
                  <a:pt x="900049" y="66878"/>
                </a:lnTo>
                <a:lnTo>
                  <a:pt x="900303" y="66675"/>
                </a:lnTo>
                <a:lnTo>
                  <a:pt x="900303" y="66471"/>
                </a:lnTo>
                <a:lnTo>
                  <a:pt x="900430" y="66382"/>
                </a:lnTo>
                <a:lnTo>
                  <a:pt x="900557" y="66103"/>
                </a:lnTo>
                <a:close/>
              </a:path>
            </a:pathLst>
          </a:custGeom>
          <a:solidFill>
            <a:srgbClr val="2E2E2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 name="Google Shape;52;p1"/>
          <p:cNvPicPr preferRelativeResize="0"/>
          <p:nvPr/>
        </p:nvPicPr>
        <p:blipFill rotWithShape="1">
          <a:blip r:embed="rId7">
            <a:alphaModFix/>
          </a:blip>
          <a:srcRect b="0" l="0" r="0" t="0"/>
          <a:stretch/>
        </p:blipFill>
        <p:spPr>
          <a:xfrm>
            <a:off x="14406644" y="7896021"/>
            <a:ext cx="3881355" cy="2390977"/>
          </a:xfrm>
          <a:prstGeom prst="rect">
            <a:avLst/>
          </a:prstGeom>
          <a:noFill/>
          <a:ln>
            <a:noFill/>
          </a:ln>
        </p:spPr>
      </p:pic>
      <p:grpSp>
        <p:nvGrpSpPr>
          <p:cNvPr id="53" name="Google Shape;53;p1"/>
          <p:cNvGrpSpPr/>
          <p:nvPr/>
        </p:nvGrpSpPr>
        <p:grpSpPr>
          <a:xfrm>
            <a:off x="0" y="2428786"/>
            <a:ext cx="16911573" cy="7858212"/>
            <a:chOff x="0" y="2428786"/>
            <a:chExt cx="16911573" cy="7858212"/>
          </a:xfrm>
        </p:grpSpPr>
        <p:pic>
          <p:nvPicPr>
            <p:cNvPr id="54" name="Google Shape;54;p1"/>
            <p:cNvPicPr preferRelativeResize="0"/>
            <p:nvPr/>
          </p:nvPicPr>
          <p:blipFill rotWithShape="1">
            <a:blip r:embed="rId8">
              <a:alphaModFix/>
            </a:blip>
            <a:srcRect b="0" l="0" r="0" t="0"/>
            <a:stretch/>
          </p:blipFill>
          <p:spPr>
            <a:xfrm>
              <a:off x="2770911" y="2428786"/>
              <a:ext cx="14140662" cy="3654132"/>
            </a:xfrm>
            <a:prstGeom prst="rect">
              <a:avLst/>
            </a:prstGeom>
            <a:noFill/>
            <a:ln>
              <a:noFill/>
            </a:ln>
          </p:spPr>
        </p:pic>
        <p:pic>
          <p:nvPicPr>
            <p:cNvPr id="55" name="Google Shape;55;p1"/>
            <p:cNvPicPr preferRelativeResize="0"/>
            <p:nvPr/>
          </p:nvPicPr>
          <p:blipFill rotWithShape="1">
            <a:blip r:embed="rId9">
              <a:alphaModFix/>
            </a:blip>
            <a:srcRect b="0" l="0" r="0" t="0"/>
            <a:stretch/>
          </p:blipFill>
          <p:spPr>
            <a:xfrm>
              <a:off x="2997796" y="4061117"/>
              <a:ext cx="13344524" cy="3619499"/>
            </a:xfrm>
            <a:prstGeom prst="rect">
              <a:avLst/>
            </a:prstGeom>
            <a:noFill/>
            <a:ln>
              <a:noFill/>
            </a:ln>
          </p:spPr>
        </p:pic>
        <p:pic>
          <p:nvPicPr>
            <p:cNvPr id="56" name="Google Shape;56;p1"/>
            <p:cNvPicPr preferRelativeResize="0"/>
            <p:nvPr/>
          </p:nvPicPr>
          <p:blipFill rotWithShape="1">
            <a:blip r:embed="rId10">
              <a:alphaModFix/>
            </a:blip>
            <a:srcRect b="0" l="0" r="0" t="0"/>
            <a:stretch/>
          </p:blipFill>
          <p:spPr>
            <a:xfrm>
              <a:off x="0" y="6326796"/>
              <a:ext cx="5788507" cy="3960202"/>
            </a:xfrm>
            <a:prstGeom prst="rect">
              <a:avLst/>
            </a:prstGeom>
            <a:noFill/>
            <a:ln>
              <a:noFill/>
            </a:ln>
          </p:spPr>
        </p:pic>
      </p:grpSp>
      <p:sp>
        <p:nvSpPr>
          <p:cNvPr id="57" name="Google Shape;57;p1"/>
          <p:cNvSpPr txBox="1"/>
          <p:nvPr/>
        </p:nvSpPr>
        <p:spPr>
          <a:xfrm rot="-359981">
            <a:off x="6250707" y="2968399"/>
            <a:ext cx="10028431" cy="2324238"/>
          </a:xfrm>
          <a:prstGeom prst="rect">
            <a:avLst/>
          </a:prstGeom>
          <a:noFill/>
          <a:ln>
            <a:noFill/>
          </a:ln>
        </p:spPr>
        <p:txBody>
          <a:bodyPr anchorCtr="0" anchor="t" bIns="0" lIns="0" spcFirstLastPara="1" rIns="0" wrap="square" tIns="0">
            <a:spAutoFit/>
          </a:bodyPr>
          <a:lstStyle/>
          <a:p>
            <a:pPr indent="0" lvl="0" marL="0" rtl="0" algn="l">
              <a:lnSpc>
                <a:spcPct val="100099"/>
              </a:lnSpc>
              <a:spcBef>
                <a:spcPts val="0"/>
              </a:spcBef>
              <a:spcAft>
                <a:spcPts val="0"/>
              </a:spcAft>
              <a:buNone/>
            </a:pPr>
            <a:r>
              <a:rPr b="1" lang="en-US" sz="15100">
                <a:solidFill>
                  <a:srgbClr val="2E2E2E"/>
                </a:solidFill>
                <a:latin typeface="Arial Narrow"/>
                <a:ea typeface="Arial Narrow"/>
                <a:cs typeface="Arial Narrow"/>
                <a:sym typeface="Arial Narrow"/>
              </a:rPr>
              <a:t>HOMEMADE</a:t>
            </a:r>
            <a:endParaRPr sz="15100">
              <a:latin typeface="Arial Narrow"/>
              <a:ea typeface="Arial Narrow"/>
              <a:cs typeface="Arial Narrow"/>
              <a:sym typeface="Arial Narrow"/>
            </a:endParaRPr>
          </a:p>
        </p:txBody>
      </p:sp>
      <p:sp>
        <p:nvSpPr>
          <p:cNvPr id="58" name="Google Shape;58;p1"/>
          <p:cNvSpPr txBox="1"/>
          <p:nvPr/>
        </p:nvSpPr>
        <p:spPr>
          <a:xfrm rot="-360029">
            <a:off x="6667712" y="4812223"/>
            <a:ext cx="11393123" cy="2324238"/>
          </a:xfrm>
          <a:prstGeom prst="rect">
            <a:avLst/>
          </a:prstGeom>
          <a:noFill/>
          <a:ln>
            <a:noFill/>
          </a:ln>
        </p:spPr>
        <p:txBody>
          <a:bodyPr anchorCtr="0" anchor="t" bIns="0" lIns="0" spcFirstLastPara="1" rIns="0" wrap="square" tIns="0">
            <a:spAutoFit/>
          </a:bodyPr>
          <a:lstStyle/>
          <a:p>
            <a:pPr indent="0" lvl="0" marL="0" rtl="0" algn="l">
              <a:lnSpc>
                <a:spcPct val="100099"/>
              </a:lnSpc>
              <a:spcBef>
                <a:spcPts val="0"/>
              </a:spcBef>
              <a:spcAft>
                <a:spcPts val="0"/>
              </a:spcAft>
              <a:buNone/>
            </a:pPr>
            <a:r>
              <a:rPr b="1" lang="en-US" sz="15100">
                <a:solidFill>
                  <a:srgbClr val="2E2E2E"/>
                </a:solidFill>
                <a:latin typeface="Arial Narrow"/>
                <a:ea typeface="Arial Narrow"/>
                <a:cs typeface="Arial Narrow"/>
                <a:sym typeface="Arial Narrow"/>
              </a:rPr>
              <a:t>PORTFOLIO</a:t>
            </a:r>
            <a:endParaRPr sz="15100">
              <a:latin typeface="Arial Narrow"/>
              <a:ea typeface="Arial Narrow"/>
              <a:cs typeface="Arial Narrow"/>
              <a:sym typeface="Arial Narrow"/>
            </a:endParaRPr>
          </a:p>
        </p:txBody>
      </p:sp>
      <p:sp>
        <p:nvSpPr>
          <p:cNvPr id="59" name="Google Shape;59;p1"/>
          <p:cNvSpPr txBox="1"/>
          <p:nvPr/>
        </p:nvSpPr>
        <p:spPr>
          <a:xfrm rot="-120000">
            <a:off x="11514733" y="8208810"/>
            <a:ext cx="4538722" cy="387350"/>
          </a:xfrm>
          <a:prstGeom prst="rect">
            <a:avLst/>
          </a:prstGeom>
          <a:noFill/>
          <a:ln>
            <a:noFill/>
          </a:ln>
        </p:spPr>
        <p:txBody>
          <a:bodyPr anchorCtr="0" anchor="t" bIns="0" lIns="0" spcFirstLastPara="1" rIns="0" wrap="square" tIns="0">
            <a:spAutoFit/>
          </a:bodyPr>
          <a:lstStyle/>
          <a:p>
            <a:pPr indent="0" lvl="0" marL="0" rtl="0" algn="l">
              <a:lnSpc>
                <a:spcPct val="94754"/>
              </a:lnSpc>
              <a:spcBef>
                <a:spcPts val="0"/>
              </a:spcBef>
              <a:spcAft>
                <a:spcPts val="0"/>
              </a:spcAft>
              <a:buNone/>
            </a:pPr>
            <a:r>
              <a:rPr lang="en-US" sz="3050">
                <a:solidFill>
                  <a:srgbClr val="2E2E2E"/>
                </a:solidFill>
                <a:latin typeface="Calibri"/>
                <a:ea typeface="Calibri"/>
                <a:cs typeface="Calibri"/>
                <a:sym typeface="Calibri"/>
              </a:rPr>
              <a:t>The important thing is to see</a:t>
            </a:r>
            <a:endParaRPr sz="3050">
              <a:latin typeface="Calibri"/>
              <a:ea typeface="Calibri"/>
              <a:cs typeface="Calibri"/>
              <a:sym typeface="Calibri"/>
            </a:endParaRPr>
          </a:p>
        </p:txBody>
      </p:sp>
      <p:sp>
        <p:nvSpPr>
          <p:cNvPr id="60" name="Google Shape;60;p1"/>
          <p:cNvSpPr txBox="1"/>
          <p:nvPr/>
        </p:nvSpPr>
        <p:spPr>
          <a:xfrm rot="-120000">
            <a:off x="11780189" y="8691171"/>
            <a:ext cx="4042330" cy="387350"/>
          </a:xfrm>
          <a:prstGeom prst="rect">
            <a:avLst/>
          </a:prstGeom>
          <a:noFill/>
          <a:ln>
            <a:noFill/>
          </a:ln>
        </p:spPr>
        <p:txBody>
          <a:bodyPr anchorCtr="0" anchor="t" bIns="0" lIns="0" spcFirstLastPara="1" rIns="0" wrap="square" tIns="0">
            <a:spAutoFit/>
          </a:bodyPr>
          <a:lstStyle/>
          <a:p>
            <a:pPr indent="0" lvl="0" marL="0" rtl="0" algn="l">
              <a:lnSpc>
                <a:spcPct val="94754"/>
              </a:lnSpc>
              <a:spcBef>
                <a:spcPts val="0"/>
              </a:spcBef>
              <a:spcAft>
                <a:spcPts val="0"/>
              </a:spcAft>
              <a:buNone/>
            </a:pPr>
            <a:r>
              <a:rPr lang="en-US" sz="3050">
                <a:solidFill>
                  <a:srgbClr val="2E2E2E"/>
                </a:solidFill>
                <a:latin typeface="Calibri"/>
                <a:ea typeface="Calibri"/>
                <a:cs typeface="Calibri"/>
                <a:sym typeface="Calibri"/>
              </a:rPr>
              <a:t>what is invisible to others</a:t>
            </a:r>
            <a:endParaRPr sz="305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grpSp>
        <p:nvGrpSpPr>
          <p:cNvPr id="65" name="Google Shape;65;p2"/>
          <p:cNvGrpSpPr/>
          <p:nvPr/>
        </p:nvGrpSpPr>
        <p:grpSpPr>
          <a:xfrm>
            <a:off x="0" y="1162430"/>
            <a:ext cx="8290609" cy="9124569"/>
            <a:chOff x="0" y="1162430"/>
            <a:chExt cx="8290609" cy="9124569"/>
          </a:xfrm>
        </p:grpSpPr>
        <p:pic>
          <p:nvPicPr>
            <p:cNvPr id="66" name="Google Shape;66;p2"/>
            <p:cNvPicPr preferRelativeResize="0"/>
            <p:nvPr/>
          </p:nvPicPr>
          <p:blipFill rotWithShape="1">
            <a:blip r:embed="rId3">
              <a:alphaModFix/>
            </a:blip>
            <a:srcRect b="0" l="0" r="0" t="0"/>
            <a:stretch/>
          </p:blipFill>
          <p:spPr>
            <a:xfrm>
              <a:off x="0" y="4373068"/>
              <a:ext cx="8290609" cy="5913931"/>
            </a:xfrm>
            <a:prstGeom prst="rect">
              <a:avLst/>
            </a:prstGeom>
            <a:noFill/>
            <a:ln>
              <a:noFill/>
            </a:ln>
          </p:spPr>
        </p:pic>
        <p:pic>
          <p:nvPicPr>
            <p:cNvPr id="67" name="Google Shape;67;p2"/>
            <p:cNvPicPr preferRelativeResize="0"/>
            <p:nvPr/>
          </p:nvPicPr>
          <p:blipFill rotWithShape="1">
            <a:blip r:embed="rId4">
              <a:alphaModFix/>
            </a:blip>
            <a:srcRect b="0" l="0" r="0" t="0"/>
            <a:stretch/>
          </p:blipFill>
          <p:spPr>
            <a:xfrm>
              <a:off x="1588350" y="1307204"/>
              <a:ext cx="6238798" cy="7448111"/>
            </a:xfrm>
            <a:prstGeom prst="rect">
              <a:avLst/>
            </a:prstGeom>
            <a:noFill/>
            <a:ln>
              <a:noFill/>
            </a:ln>
          </p:spPr>
        </p:pic>
        <p:pic>
          <p:nvPicPr>
            <p:cNvPr id="68" name="Google Shape;68;p2"/>
            <p:cNvPicPr preferRelativeResize="0"/>
            <p:nvPr/>
          </p:nvPicPr>
          <p:blipFill rotWithShape="1">
            <a:blip r:embed="rId5">
              <a:alphaModFix/>
            </a:blip>
            <a:srcRect b="0" l="0" r="0" t="0"/>
            <a:stretch/>
          </p:blipFill>
          <p:spPr>
            <a:xfrm>
              <a:off x="1805876" y="1797824"/>
              <a:ext cx="5651309" cy="5468073"/>
            </a:xfrm>
            <a:prstGeom prst="rect">
              <a:avLst/>
            </a:prstGeom>
            <a:noFill/>
            <a:ln>
              <a:noFill/>
            </a:ln>
          </p:spPr>
        </p:pic>
        <p:pic>
          <p:nvPicPr>
            <p:cNvPr id="69" name="Google Shape;69;p2"/>
            <p:cNvPicPr preferRelativeResize="0"/>
            <p:nvPr/>
          </p:nvPicPr>
          <p:blipFill rotWithShape="1">
            <a:blip r:embed="rId6">
              <a:alphaModFix/>
            </a:blip>
            <a:srcRect b="0" l="0" r="0" t="0"/>
            <a:stretch/>
          </p:blipFill>
          <p:spPr>
            <a:xfrm>
              <a:off x="2476361" y="5167109"/>
              <a:ext cx="4856257" cy="4050925"/>
            </a:xfrm>
            <a:prstGeom prst="rect">
              <a:avLst/>
            </a:prstGeom>
            <a:noFill/>
            <a:ln>
              <a:noFill/>
            </a:ln>
          </p:spPr>
        </p:pic>
        <p:pic>
          <p:nvPicPr>
            <p:cNvPr id="70" name="Google Shape;70;p2"/>
            <p:cNvPicPr preferRelativeResize="0"/>
            <p:nvPr/>
          </p:nvPicPr>
          <p:blipFill rotWithShape="1">
            <a:blip r:embed="rId7">
              <a:alphaModFix/>
            </a:blip>
            <a:srcRect b="0" l="0" r="0" t="0"/>
            <a:stretch/>
          </p:blipFill>
          <p:spPr>
            <a:xfrm>
              <a:off x="3307970" y="1162430"/>
              <a:ext cx="2247225" cy="915182"/>
            </a:xfrm>
            <a:prstGeom prst="rect">
              <a:avLst/>
            </a:prstGeom>
            <a:noFill/>
            <a:ln>
              <a:noFill/>
            </a:ln>
          </p:spPr>
        </p:pic>
      </p:grpSp>
      <p:sp>
        <p:nvSpPr>
          <p:cNvPr id="71" name="Google Shape;71;p2"/>
          <p:cNvSpPr txBox="1"/>
          <p:nvPr/>
        </p:nvSpPr>
        <p:spPr>
          <a:xfrm>
            <a:off x="10064900" y="1672526"/>
            <a:ext cx="5801360" cy="5645150"/>
          </a:xfrm>
          <a:prstGeom prst="rect">
            <a:avLst/>
          </a:prstGeom>
          <a:noFill/>
          <a:ln>
            <a:noFill/>
          </a:ln>
        </p:spPr>
        <p:txBody>
          <a:bodyPr anchorCtr="0" anchor="t" bIns="0" lIns="0" spcFirstLastPara="1" rIns="0" wrap="square" tIns="12700">
            <a:spAutoFit/>
          </a:bodyPr>
          <a:lstStyle/>
          <a:p>
            <a:pPr indent="-635" lvl="0" marL="12065" marR="5080" rtl="0" algn="ctr">
              <a:lnSpc>
                <a:spcPct val="115199"/>
              </a:lnSpc>
              <a:spcBef>
                <a:spcPts val="0"/>
              </a:spcBef>
              <a:spcAft>
                <a:spcPts val="0"/>
              </a:spcAft>
              <a:buNone/>
            </a:pPr>
            <a:r>
              <a:rPr lang="en-US" sz="3200">
                <a:solidFill>
                  <a:srgbClr val="2E2E2E"/>
                </a:solidFill>
                <a:latin typeface="Calibri"/>
                <a:ea typeface="Calibri"/>
                <a:cs typeface="Calibri"/>
                <a:sym typeface="Calibri"/>
              </a:rPr>
              <a:t>More and more people are approaching the world of photography, and in a world where portability is sought, it becomes necessary to be able to share one's work with others.</a:t>
            </a:r>
            <a:endParaRPr sz="3200">
              <a:latin typeface="Calibri"/>
              <a:ea typeface="Calibri"/>
              <a:cs typeface="Calibri"/>
              <a:sym typeface="Calibri"/>
            </a:endParaRPr>
          </a:p>
          <a:p>
            <a:pPr indent="0" lvl="0" marL="0" rtl="0" algn="l">
              <a:lnSpc>
                <a:spcPct val="100000"/>
              </a:lnSpc>
              <a:spcBef>
                <a:spcPts val="520"/>
              </a:spcBef>
              <a:spcAft>
                <a:spcPts val="0"/>
              </a:spcAft>
              <a:buNone/>
            </a:pPr>
            <a:r>
              <a:t/>
            </a:r>
            <a:endParaRPr sz="3200">
              <a:latin typeface="Calibri"/>
              <a:ea typeface="Calibri"/>
              <a:cs typeface="Calibri"/>
              <a:sym typeface="Calibri"/>
            </a:endParaRPr>
          </a:p>
          <a:p>
            <a:pPr indent="0" lvl="0" marL="128270" marR="121285" rtl="0" algn="ctr">
              <a:lnSpc>
                <a:spcPct val="115199"/>
              </a:lnSpc>
              <a:spcBef>
                <a:spcPts val="0"/>
              </a:spcBef>
              <a:spcAft>
                <a:spcPts val="0"/>
              </a:spcAft>
              <a:buNone/>
            </a:pPr>
            <a:r>
              <a:rPr lang="en-US" sz="3200">
                <a:solidFill>
                  <a:srgbClr val="2E2E2E"/>
                </a:solidFill>
                <a:latin typeface="Calibri"/>
                <a:ea typeface="Calibri"/>
                <a:cs typeface="Calibri"/>
                <a:sym typeface="Calibri"/>
              </a:rPr>
              <a:t>Amateur photographers especially cannot afford a site with which to show their shots.</a:t>
            </a:r>
            <a:endParaRPr sz="3200">
              <a:latin typeface="Calibri"/>
              <a:ea typeface="Calibri"/>
              <a:cs typeface="Calibri"/>
              <a:sym typeface="Calibri"/>
            </a:endParaRPr>
          </a:p>
        </p:txBody>
      </p:sp>
      <p:sp>
        <p:nvSpPr>
          <p:cNvPr id="72" name="Google Shape;72;p2"/>
          <p:cNvSpPr txBox="1"/>
          <p:nvPr>
            <p:ph type="title"/>
          </p:nvPr>
        </p:nvSpPr>
        <p:spPr>
          <a:xfrm>
            <a:off x="11556598" y="1650"/>
            <a:ext cx="7164900" cy="1398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PROBLEM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grpSp>
        <p:nvGrpSpPr>
          <p:cNvPr id="77" name="Google Shape;77;p3"/>
          <p:cNvGrpSpPr/>
          <p:nvPr/>
        </p:nvGrpSpPr>
        <p:grpSpPr>
          <a:xfrm>
            <a:off x="13999661" y="0"/>
            <a:ext cx="4288790" cy="4582252"/>
            <a:chOff x="13999661" y="0"/>
            <a:chExt cx="4288790" cy="4582252"/>
          </a:xfrm>
        </p:grpSpPr>
        <p:pic>
          <p:nvPicPr>
            <p:cNvPr id="78" name="Google Shape;78;p3"/>
            <p:cNvPicPr preferRelativeResize="0"/>
            <p:nvPr/>
          </p:nvPicPr>
          <p:blipFill rotWithShape="1">
            <a:blip r:embed="rId3">
              <a:alphaModFix/>
            </a:blip>
            <a:srcRect b="0" l="0" r="0" t="0"/>
            <a:stretch/>
          </p:blipFill>
          <p:spPr>
            <a:xfrm>
              <a:off x="14564995" y="0"/>
              <a:ext cx="3723004" cy="3588677"/>
            </a:xfrm>
            <a:prstGeom prst="rect">
              <a:avLst/>
            </a:prstGeom>
            <a:noFill/>
            <a:ln>
              <a:noFill/>
            </a:ln>
          </p:spPr>
        </p:pic>
        <p:sp>
          <p:nvSpPr>
            <p:cNvPr id="79" name="Google Shape;79;p3"/>
            <p:cNvSpPr/>
            <p:nvPr/>
          </p:nvSpPr>
          <p:spPr>
            <a:xfrm>
              <a:off x="13999661" y="10252"/>
              <a:ext cx="4288790" cy="4572000"/>
            </a:xfrm>
            <a:custGeom>
              <a:rect b="b" l="l" r="r" t="t"/>
              <a:pathLst>
                <a:path extrusionOk="0" h="4572000" w="4288790">
                  <a:moveTo>
                    <a:pt x="3521417" y="1955800"/>
                  </a:moveTo>
                  <a:lnTo>
                    <a:pt x="3417037" y="1955800"/>
                  </a:lnTo>
                  <a:lnTo>
                    <a:pt x="3319080" y="1981200"/>
                  </a:lnTo>
                  <a:lnTo>
                    <a:pt x="3272654" y="1981200"/>
                  </a:lnTo>
                  <a:lnTo>
                    <a:pt x="3182611" y="2006600"/>
                  </a:lnTo>
                  <a:lnTo>
                    <a:pt x="3087250" y="2032000"/>
                  </a:lnTo>
                  <a:lnTo>
                    <a:pt x="3038255" y="2057400"/>
                  </a:lnTo>
                  <a:lnTo>
                    <a:pt x="2939409" y="2082800"/>
                  </a:lnTo>
                  <a:lnTo>
                    <a:pt x="2841781" y="2133600"/>
                  </a:lnTo>
                  <a:lnTo>
                    <a:pt x="2794311" y="2159000"/>
                  </a:lnTo>
                  <a:lnTo>
                    <a:pt x="2748208" y="2184400"/>
                  </a:lnTo>
                  <a:lnTo>
                    <a:pt x="2707014" y="2209800"/>
                  </a:lnTo>
                  <a:lnTo>
                    <a:pt x="2667554" y="2235200"/>
                  </a:lnTo>
                  <a:lnTo>
                    <a:pt x="2630112" y="2273300"/>
                  </a:lnTo>
                  <a:lnTo>
                    <a:pt x="2594977" y="2298700"/>
                  </a:lnTo>
                  <a:lnTo>
                    <a:pt x="2562434" y="2336800"/>
                  </a:lnTo>
                  <a:lnTo>
                    <a:pt x="2532771" y="2374900"/>
                  </a:lnTo>
                  <a:lnTo>
                    <a:pt x="2506273" y="2413000"/>
                  </a:lnTo>
                  <a:lnTo>
                    <a:pt x="2479801" y="2413000"/>
                  </a:lnTo>
                  <a:lnTo>
                    <a:pt x="2498780" y="2425700"/>
                  </a:lnTo>
                  <a:lnTo>
                    <a:pt x="2479406" y="2463800"/>
                  </a:lnTo>
                  <a:lnTo>
                    <a:pt x="2462950" y="2501900"/>
                  </a:lnTo>
                  <a:lnTo>
                    <a:pt x="2449613" y="2540000"/>
                  </a:lnTo>
                  <a:lnTo>
                    <a:pt x="2439598" y="2578100"/>
                  </a:lnTo>
                  <a:lnTo>
                    <a:pt x="2433029" y="2628900"/>
                  </a:lnTo>
                  <a:lnTo>
                    <a:pt x="2435134" y="2692400"/>
                  </a:lnTo>
                  <a:lnTo>
                    <a:pt x="2445297" y="2743200"/>
                  </a:lnTo>
                  <a:lnTo>
                    <a:pt x="2462900" y="2794000"/>
                  </a:lnTo>
                  <a:lnTo>
                    <a:pt x="2487326" y="2832100"/>
                  </a:lnTo>
                  <a:lnTo>
                    <a:pt x="2517957" y="2882900"/>
                  </a:lnTo>
                  <a:lnTo>
                    <a:pt x="2548567" y="2908300"/>
                  </a:lnTo>
                  <a:lnTo>
                    <a:pt x="2582880" y="2946400"/>
                  </a:lnTo>
                  <a:lnTo>
                    <a:pt x="2620510" y="2984500"/>
                  </a:lnTo>
                  <a:lnTo>
                    <a:pt x="2661071" y="3009900"/>
                  </a:lnTo>
                  <a:lnTo>
                    <a:pt x="2704175" y="3035300"/>
                  </a:lnTo>
                  <a:lnTo>
                    <a:pt x="2749436" y="3073400"/>
                  </a:lnTo>
                  <a:lnTo>
                    <a:pt x="2796468" y="3098800"/>
                  </a:lnTo>
                  <a:lnTo>
                    <a:pt x="2847196" y="3124200"/>
                  </a:lnTo>
                  <a:lnTo>
                    <a:pt x="2899081" y="3149600"/>
                  </a:lnTo>
                  <a:lnTo>
                    <a:pt x="2951692" y="3162300"/>
                  </a:lnTo>
                  <a:lnTo>
                    <a:pt x="3004597" y="3187700"/>
                  </a:lnTo>
                  <a:lnTo>
                    <a:pt x="3057367" y="3200400"/>
                  </a:lnTo>
                  <a:lnTo>
                    <a:pt x="3109570" y="3225800"/>
                  </a:lnTo>
                  <a:lnTo>
                    <a:pt x="3160776" y="3238500"/>
                  </a:lnTo>
                  <a:lnTo>
                    <a:pt x="3258472" y="3263900"/>
                  </a:lnTo>
                  <a:lnTo>
                    <a:pt x="3304100" y="3276600"/>
                  </a:lnTo>
                  <a:lnTo>
                    <a:pt x="3347008" y="3289300"/>
                  </a:lnTo>
                  <a:lnTo>
                    <a:pt x="3386764" y="3302000"/>
                  </a:lnTo>
                  <a:lnTo>
                    <a:pt x="3375947" y="3352800"/>
                  </a:lnTo>
                  <a:lnTo>
                    <a:pt x="3369381" y="3403600"/>
                  </a:lnTo>
                  <a:lnTo>
                    <a:pt x="3367315" y="3441700"/>
                  </a:lnTo>
                  <a:lnTo>
                    <a:pt x="3370000" y="3492500"/>
                  </a:lnTo>
                  <a:lnTo>
                    <a:pt x="3376489" y="3543300"/>
                  </a:lnTo>
                  <a:lnTo>
                    <a:pt x="3386258" y="3581400"/>
                  </a:lnTo>
                  <a:lnTo>
                    <a:pt x="3399148" y="3632200"/>
                  </a:lnTo>
                  <a:lnTo>
                    <a:pt x="3415003" y="3670300"/>
                  </a:lnTo>
                  <a:lnTo>
                    <a:pt x="3433662" y="3721100"/>
                  </a:lnTo>
                  <a:lnTo>
                    <a:pt x="3454969" y="3759200"/>
                  </a:lnTo>
                  <a:lnTo>
                    <a:pt x="3478765" y="3810000"/>
                  </a:lnTo>
                  <a:lnTo>
                    <a:pt x="3504892" y="3848100"/>
                  </a:lnTo>
                  <a:lnTo>
                    <a:pt x="3533192" y="3886200"/>
                  </a:lnTo>
                  <a:lnTo>
                    <a:pt x="3563506" y="3924300"/>
                  </a:lnTo>
                  <a:lnTo>
                    <a:pt x="3595676" y="3975100"/>
                  </a:lnTo>
                  <a:lnTo>
                    <a:pt x="3629544" y="4013200"/>
                  </a:lnTo>
                  <a:lnTo>
                    <a:pt x="3664952" y="4051300"/>
                  </a:lnTo>
                  <a:lnTo>
                    <a:pt x="3701741" y="4089400"/>
                  </a:lnTo>
                  <a:lnTo>
                    <a:pt x="3739754" y="4127500"/>
                  </a:lnTo>
                  <a:lnTo>
                    <a:pt x="3778833" y="4165600"/>
                  </a:lnTo>
                  <a:lnTo>
                    <a:pt x="3818818" y="4203700"/>
                  </a:lnTo>
                  <a:lnTo>
                    <a:pt x="3857333" y="4229100"/>
                  </a:lnTo>
                  <a:lnTo>
                    <a:pt x="3896421" y="4267200"/>
                  </a:lnTo>
                  <a:lnTo>
                    <a:pt x="3935949" y="4305300"/>
                  </a:lnTo>
                  <a:lnTo>
                    <a:pt x="3975785" y="4330700"/>
                  </a:lnTo>
                  <a:lnTo>
                    <a:pt x="4015795" y="4368800"/>
                  </a:lnTo>
                  <a:lnTo>
                    <a:pt x="4055847" y="4394200"/>
                  </a:lnTo>
                  <a:lnTo>
                    <a:pt x="4095808" y="4432300"/>
                  </a:lnTo>
                  <a:lnTo>
                    <a:pt x="4135545" y="4457700"/>
                  </a:lnTo>
                  <a:lnTo>
                    <a:pt x="4174926" y="4495800"/>
                  </a:lnTo>
                  <a:lnTo>
                    <a:pt x="4215772" y="4521200"/>
                  </a:lnTo>
                  <a:lnTo>
                    <a:pt x="4288336" y="4572000"/>
                  </a:lnTo>
                  <a:lnTo>
                    <a:pt x="4288336" y="4559300"/>
                  </a:lnTo>
                  <a:lnTo>
                    <a:pt x="4264207" y="4546600"/>
                  </a:lnTo>
                  <a:lnTo>
                    <a:pt x="4203860" y="4495800"/>
                  </a:lnTo>
                  <a:lnTo>
                    <a:pt x="4183435" y="4483100"/>
                  </a:lnTo>
                  <a:lnTo>
                    <a:pt x="4144072" y="4445000"/>
                  </a:lnTo>
                  <a:lnTo>
                    <a:pt x="4064502" y="4394200"/>
                  </a:lnTo>
                  <a:lnTo>
                    <a:pt x="4024549" y="4356100"/>
                  </a:lnTo>
                  <a:lnTo>
                    <a:pt x="3984655" y="4330700"/>
                  </a:lnTo>
                  <a:lnTo>
                    <a:pt x="3905553" y="4254500"/>
                  </a:lnTo>
                  <a:lnTo>
                    <a:pt x="3866600" y="4229100"/>
                  </a:lnTo>
                  <a:lnTo>
                    <a:pt x="3828216" y="4191000"/>
                  </a:lnTo>
                  <a:lnTo>
                    <a:pt x="3788289" y="4152900"/>
                  </a:lnTo>
                  <a:lnTo>
                    <a:pt x="3749334" y="4114800"/>
                  </a:lnTo>
                  <a:lnTo>
                    <a:pt x="3711503" y="4076700"/>
                  </a:lnTo>
                  <a:lnTo>
                    <a:pt x="3674944" y="4038600"/>
                  </a:lnTo>
                  <a:lnTo>
                    <a:pt x="3639809" y="4000500"/>
                  </a:lnTo>
                  <a:lnTo>
                    <a:pt x="3606247" y="3962400"/>
                  </a:lnTo>
                  <a:lnTo>
                    <a:pt x="3574408" y="3924300"/>
                  </a:lnTo>
                  <a:lnTo>
                    <a:pt x="3544443" y="3886200"/>
                  </a:lnTo>
                  <a:lnTo>
                    <a:pt x="3516502" y="3835400"/>
                  </a:lnTo>
                  <a:lnTo>
                    <a:pt x="3490735" y="3797300"/>
                  </a:lnTo>
                  <a:lnTo>
                    <a:pt x="3467291" y="3759200"/>
                  </a:lnTo>
                  <a:lnTo>
                    <a:pt x="3446322" y="3708400"/>
                  </a:lnTo>
                  <a:lnTo>
                    <a:pt x="3427977" y="3670300"/>
                  </a:lnTo>
                  <a:lnTo>
                    <a:pt x="3412407" y="3632200"/>
                  </a:lnTo>
                  <a:lnTo>
                    <a:pt x="3399761" y="3581400"/>
                  </a:lnTo>
                  <a:lnTo>
                    <a:pt x="3390189" y="3543300"/>
                  </a:lnTo>
                  <a:lnTo>
                    <a:pt x="3383843" y="3492500"/>
                  </a:lnTo>
                  <a:lnTo>
                    <a:pt x="3381188" y="3441700"/>
                  </a:lnTo>
                  <a:lnTo>
                    <a:pt x="3383176" y="3403600"/>
                  </a:lnTo>
                  <a:lnTo>
                    <a:pt x="3389594" y="3352800"/>
                  </a:lnTo>
                  <a:lnTo>
                    <a:pt x="3400226" y="3302000"/>
                  </a:lnTo>
                  <a:lnTo>
                    <a:pt x="3430110" y="3302000"/>
                  </a:lnTo>
                  <a:lnTo>
                    <a:pt x="3412965" y="3289300"/>
                  </a:lnTo>
                  <a:lnTo>
                    <a:pt x="3390574" y="3289300"/>
                  </a:lnTo>
                  <a:lnTo>
                    <a:pt x="3350955" y="3276600"/>
                  </a:lnTo>
                  <a:lnTo>
                    <a:pt x="3308205" y="3263900"/>
                  </a:lnTo>
                  <a:lnTo>
                    <a:pt x="3262752" y="3251200"/>
                  </a:lnTo>
                  <a:lnTo>
                    <a:pt x="3165458" y="3225800"/>
                  </a:lnTo>
                  <a:lnTo>
                    <a:pt x="3114476" y="3213100"/>
                  </a:lnTo>
                  <a:lnTo>
                    <a:pt x="3062509" y="3187700"/>
                  </a:lnTo>
                  <a:lnTo>
                    <a:pt x="3009988" y="3175000"/>
                  </a:lnTo>
                  <a:lnTo>
                    <a:pt x="2957341" y="3149600"/>
                  </a:lnTo>
                  <a:lnTo>
                    <a:pt x="2904999" y="3136900"/>
                  </a:lnTo>
                  <a:lnTo>
                    <a:pt x="2853390" y="3111500"/>
                  </a:lnTo>
                  <a:lnTo>
                    <a:pt x="2802945" y="3086100"/>
                  </a:lnTo>
                  <a:lnTo>
                    <a:pt x="2756352" y="3060700"/>
                  </a:lnTo>
                  <a:lnTo>
                    <a:pt x="2711633" y="3022600"/>
                  </a:lnTo>
                  <a:lnTo>
                    <a:pt x="2669151" y="2997200"/>
                  </a:lnTo>
                  <a:lnTo>
                    <a:pt x="2629270" y="2971800"/>
                  </a:lnTo>
                  <a:lnTo>
                    <a:pt x="2592354" y="2933700"/>
                  </a:lnTo>
                  <a:lnTo>
                    <a:pt x="2558769" y="2908300"/>
                  </a:lnTo>
                  <a:lnTo>
                    <a:pt x="2499213" y="2832100"/>
                  </a:lnTo>
                  <a:lnTo>
                    <a:pt x="2475614" y="2781300"/>
                  </a:lnTo>
                  <a:lnTo>
                    <a:pt x="2458648" y="2730500"/>
                  </a:lnTo>
                  <a:lnTo>
                    <a:pt x="2448878" y="2692400"/>
                  </a:lnTo>
                  <a:lnTo>
                    <a:pt x="2446870" y="2641600"/>
                  </a:lnTo>
                  <a:lnTo>
                    <a:pt x="2453187" y="2578100"/>
                  </a:lnTo>
                  <a:lnTo>
                    <a:pt x="2463226" y="2540000"/>
                  </a:lnTo>
                  <a:lnTo>
                    <a:pt x="2476634" y="2501900"/>
                  </a:lnTo>
                  <a:lnTo>
                    <a:pt x="2493210" y="2463800"/>
                  </a:lnTo>
                  <a:lnTo>
                    <a:pt x="2512750" y="2425700"/>
                  </a:lnTo>
                  <a:lnTo>
                    <a:pt x="2569994" y="2425700"/>
                  </a:lnTo>
                  <a:lnTo>
                    <a:pt x="2520370" y="2413000"/>
                  </a:lnTo>
                  <a:lnTo>
                    <a:pt x="2550729" y="2374900"/>
                  </a:lnTo>
                  <a:lnTo>
                    <a:pt x="2585149" y="2324100"/>
                  </a:lnTo>
                  <a:lnTo>
                    <a:pt x="2623224" y="2286000"/>
                  </a:lnTo>
                  <a:lnTo>
                    <a:pt x="2664548" y="2260600"/>
                  </a:lnTo>
                  <a:lnTo>
                    <a:pt x="2708715" y="2222500"/>
                  </a:lnTo>
                  <a:lnTo>
                    <a:pt x="2755320" y="2197100"/>
                  </a:lnTo>
                  <a:lnTo>
                    <a:pt x="2800894" y="2171700"/>
                  </a:lnTo>
                  <a:lnTo>
                    <a:pt x="2847850" y="2146300"/>
                  </a:lnTo>
                  <a:lnTo>
                    <a:pt x="2944513" y="2095500"/>
                  </a:lnTo>
                  <a:lnTo>
                    <a:pt x="3042524" y="2070100"/>
                  </a:lnTo>
                  <a:lnTo>
                    <a:pt x="3091164" y="2044700"/>
                  </a:lnTo>
                  <a:lnTo>
                    <a:pt x="3185971" y="2019300"/>
                  </a:lnTo>
                  <a:lnTo>
                    <a:pt x="3275585" y="1993900"/>
                  </a:lnTo>
                  <a:lnTo>
                    <a:pt x="3321739" y="1993900"/>
                  </a:lnTo>
                  <a:lnTo>
                    <a:pt x="3419070" y="1968500"/>
                  </a:lnTo>
                  <a:lnTo>
                    <a:pt x="3469742" y="1968500"/>
                  </a:lnTo>
                  <a:lnTo>
                    <a:pt x="3521417" y="1955800"/>
                  </a:lnTo>
                  <a:close/>
                </a:path>
                <a:path extrusionOk="0" h="4572000" w="4288790">
                  <a:moveTo>
                    <a:pt x="4051114" y="3352800"/>
                  </a:moveTo>
                  <a:lnTo>
                    <a:pt x="3714031" y="3352800"/>
                  </a:lnTo>
                  <a:lnTo>
                    <a:pt x="3762068" y="3365500"/>
                  </a:lnTo>
                  <a:lnTo>
                    <a:pt x="4003318" y="3365500"/>
                  </a:lnTo>
                  <a:lnTo>
                    <a:pt x="4051114" y="3352800"/>
                  </a:lnTo>
                  <a:close/>
                </a:path>
                <a:path extrusionOk="0" h="4572000" w="4288790">
                  <a:moveTo>
                    <a:pt x="3532447" y="3314700"/>
                  </a:moveTo>
                  <a:lnTo>
                    <a:pt x="3435278" y="3314700"/>
                  </a:lnTo>
                  <a:lnTo>
                    <a:pt x="3480133" y="3327400"/>
                  </a:lnTo>
                  <a:lnTo>
                    <a:pt x="3525757" y="3327400"/>
                  </a:lnTo>
                  <a:lnTo>
                    <a:pt x="3618928" y="3352800"/>
                  </a:lnTo>
                  <a:lnTo>
                    <a:pt x="3777506" y="3352800"/>
                  </a:lnTo>
                  <a:lnTo>
                    <a:pt x="3727796" y="3340100"/>
                  </a:lnTo>
                  <a:lnTo>
                    <a:pt x="3629216" y="3340100"/>
                  </a:lnTo>
                  <a:lnTo>
                    <a:pt x="3532447" y="3314700"/>
                  </a:lnTo>
                  <a:close/>
                </a:path>
                <a:path extrusionOk="0" h="4572000" w="4288790">
                  <a:moveTo>
                    <a:pt x="4288336" y="3289300"/>
                  </a:moveTo>
                  <a:lnTo>
                    <a:pt x="4265085" y="3302000"/>
                  </a:lnTo>
                  <a:lnTo>
                    <a:pt x="4171457" y="3327400"/>
                  </a:lnTo>
                  <a:lnTo>
                    <a:pt x="4123549" y="3327400"/>
                  </a:lnTo>
                  <a:lnTo>
                    <a:pt x="4026066" y="3352800"/>
                  </a:lnTo>
                  <a:lnTo>
                    <a:pt x="4098537" y="3352800"/>
                  </a:lnTo>
                  <a:lnTo>
                    <a:pt x="4282597" y="3302000"/>
                  </a:lnTo>
                  <a:lnTo>
                    <a:pt x="4288336" y="3302000"/>
                  </a:lnTo>
                  <a:lnTo>
                    <a:pt x="4288336" y="3289300"/>
                  </a:lnTo>
                  <a:close/>
                </a:path>
                <a:path extrusionOk="0" h="4572000" w="4288790">
                  <a:moveTo>
                    <a:pt x="3438326" y="3302000"/>
                  </a:moveTo>
                  <a:lnTo>
                    <a:pt x="3409346" y="3302000"/>
                  </a:lnTo>
                  <a:lnTo>
                    <a:pt x="3418228" y="3314700"/>
                  </a:lnTo>
                  <a:lnTo>
                    <a:pt x="3485003" y="3314700"/>
                  </a:lnTo>
                  <a:lnTo>
                    <a:pt x="3438326" y="3302000"/>
                  </a:lnTo>
                  <a:close/>
                </a:path>
                <a:path extrusionOk="0" h="4572000" w="4288790">
                  <a:moveTo>
                    <a:pt x="4234489" y="2641600"/>
                  </a:moveTo>
                  <a:lnTo>
                    <a:pt x="4141752" y="2641600"/>
                  </a:lnTo>
                  <a:lnTo>
                    <a:pt x="4047513" y="2667000"/>
                  </a:lnTo>
                  <a:lnTo>
                    <a:pt x="3999946" y="2692400"/>
                  </a:lnTo>
                  <a:lnTo>
                    <a:pt x="3952398" y="2705100"/>
                  </a:lnTo>
                  <a:lnTo>
                    <a:pt x="3812235" y="2781300"/>
                  </a:lnTo>
                  <a:lnTo>
                    <a:pt x="3767133" y="2819400"/>
                  </a:lnTo>
                  <a:lnTo>
                    <a:pt x="3723235" y="2844800"/>
                  </a:lnTo>
                  <a:lnTo>
                    <a:pt x="3680779" y="2882900"/>
                  </a:lnTo>
                  <a:lnTo>
                    <a:pt x="3640002" y="2921000"/>
                  </a:lnTo>
                  <a:lnTo>
                    <a:pt x="3602227" y="2959100"/>
                  </a:lnTo>
                  <a:lnTo>
                    <a:pt x="3566437" y="2984500"/>
                  </a:lnTo>
                  <a:lnTo>
                    <a:pt x="3532861" y="3035300"/>
                  </a:lnTo>
                  <a:lnTo>
                    <a:pt x="3501724" y="3073400"/>
                  </a:lnTo>
                  <a:lnTo>
                    <a:pt x="3473254" y="3111500"/>
                  </a:lnTo>
                  <a:lnTo>
                    <a:pt x="3447677" y="3149600"/>
                  </a:lnTo>
                  <a:lnTo>
                    <a:pt x="3425220" y="3200400"/>
                  </a:lnTo>
                  <a:lnTo>
                    <a:pt x="3406110" y="3238500"/>
                  </a:lnTo>
                  <a:lnTo>
                    <a:pt x="3390574" y="3289300"/>
                  </a:lnTo>
                  <a:lnTo>
                    <a:pt x="3404036" y="3289300"/>
                  </a:lnTo>
                  <a:lnTo>
                    <a:pt x="3419270" y="3251200"/>
                  </a:lnTo>
                  <a:lnTo>
                    <a:pt x="3437993" y="3200400"/>
                  </a:lnTo>
                  <a:lnTo>
                    <a:pt x="3460000" y="3162300"/>
                  </a:lnTo>
                  <a:lnTo>
                    <a:pt x="3485084" y="3124200"/>
                  </a:lnTo>
                  <a:lnTo>
                    <a:pt x="3513036" y="3073400"/>
                  </a:lnTo>
                  <a:lnTo>
                    <a:pt x="3543651" y="3035300"/>
                  </a:lnTo>
                  <a:lnTo>
                    <a:pt x="3576721" y="2997200"/>
                  </a:lnTo>
                  <a:lnTo>
                    <a:pt x="3612040" y="2959100"/>
                  </a:lnTo>
                  <a:lnTo>
                    <a:pt x="3649400" y="2921000"/>
                  </a:lnTo>
                  <a:lnTo>
                    <a:pt x="3689724" y="2895600"/>
                  </a:lnTo>
                  <a:lnTo>
                    <a:pt x="3731699" y="2857500"/>
                  </a:lnTo>
                  <a:lnTo>
                    <a:pt x="3775089" y="2832100"/>
                  </a:lnTo>
                  <a:lnTo>
                    <a:pt x="3819655" y="2794000"/>
                  </a:lnTo>
                  <a:lnTo>
                    <a:pt x="3958036" y="2717800"/>
                  </a:lnTo>
                  <a:lnTo>
                    <a:pt x="4051816" y="2692400"/>
                  </a:lnTo>
                  <a:lnTo>
                    <a:pt x="4098452" y="2667000"/>
                  </a:lnTo>
                  <a:lnTo>
                    <a:pt x="4144601" y="2654300"/>
                  </a:lnTo>
                  <a:lnTo>
                    <a:pt x="4190026" y="2654300"/>
                  </a:lnTo>
                  <a:lnTo>
                    <a:pt x="4234489" y="2641600"/>
                  </a:lnTo>
                  <a:close/>
                </a:path>
                <a:path extrusionOk="0" h="4572000" w="4288790">
                  <a:moveTo>
                    <a:pt x="4288336" y="2628900"/>
                  </a:moveTo>
                  <a:lnTo>
                    <a:pt x="4233219" y="2628900"/>
                  </a:lnTo>
                  <a:lnTo>
                    <a:pt x="4187951" y="2641600"/>
                  </a:lnTo>
                  <a:lnTo>
                    <a:pt x="4288336" y="2641600"/>
                  </a:lnTo>
                  <a:lnTo>
                    <a:pt x="4288336" y="2628900"/>
                  </a:lnTo>
                  <a:close/>
                </a:path>
                <a:path extrusionOk="0" h="4572000" w="4288790">
                  <a:moveTo>
                    <a:pt x="3250899" y="2476500"/>
                  </a:moveTo>
                  <a:lnTo>
                    <a:pt x="2810930" y="2476500"/>
                  </a:lnTo>
                  <a:lnTo>
                    <a:pt x="2860150" y="2489200"/>
                  </a:lnTo>
                  <a:lnTo>
                    <a:pt x="3202249" y="2489200"/>
                  </a:lnTo>
                  <a:lnTo>
                    <a:pt x="3250899" y="2476500"/>
                  </a:lnTo>
                  <a:close/>
                </a:path>
                <a:path extrusionOk="0" h="4572000" w="4288790">
                  <a:moveTo>
                    <a:pt x="2815756" y="2463800"/>
                  </a:moveTo>
                  <a:lnTo>
                    <a:pt x="2712124" y="2463800"/>
                  </a:lnTo>
                  <a:lnTo>
                    <a:pt x="2761591" y="2476500"/>
                  </a:lnTo>
                  <a:lnTo>
                    <a:pt x="2864510" y="2476500"/>
                  </a:lnTo>
                  <a:lnTo>
                    <a:pt x="2815756" y="2463800"/>
                  </a:lnTo>
                  <a:close/>
                </a:path>
                <a:path extrusionOk="0" h="4572000" w="4288790">
                  <a:moveTo>
                    <a:pt x="4222138" y="2133600"/>
                  </a:moveTo>
                  <a:lnTo>
                    <a:pt x="4203546" y="2133600"/>
                  </a:lnTo>
                  <a:lnTo>
                    <a:pt x="4193976" y="2146300"/>
                  </a:lnTo>
                  <a:lnTo>
                    <a:pt x="4169324" y="2171700"/>
                  </a:lnTo>
                  <a:lnTo>
                    <a:pt x="4138778" y="2184400"/>
                  </a:lnTo>
                  <a:lnTo>
                    <a:pt x="4103732" y="2209800"/>
                  </a:lnTo>
                  <a:lnTo>
                    <a:pt x="4065579" y="2222500"/>
                  </a:lnTo>
                  <a:lnTo>
                    <a:pt x="4007647" y="2260600"/>
                  </a:lnTo>
                  <a:lnTo>
                    <a:pt x="3951185" y="2286000"/>
                  </a:lnTo>
                  <a:lnTo>
                    <a:pt x="3900740" y="2298700"/>
                  </a:lnTo>
                  <a:lnTo>
                    <a:pt x="3860859" y="2311400"/>
                  </a:lnTo>
                  <a:lnTo>
                    <a:pt x="3836090" y="2324100"/>
                  </a:lnTo>
                  <a:lnTo>
                    <a:pt x="3830883" y="2324100"/>
                  </a:lnTo>
                  <a:lnTo>
                    <a:pt x="3782291" y="2349500"/>
                  </a:lnTo>
                  <a:lnTo>
                    <a:pt x="3637026" y="2387600"/>
                  </a:lnTo>
                  <a:lnTo>
                    <a:pt x="3588739" y="2413000"/>
                  </a:lnTo>
                  <a:lnTo>
                    <a:pt x="3540502" y="2413000"/>
                  </a:lnTo>
                  <a:lnTo>
                    <a:pt x="3395983" y="2451100"/>
                  </a:lnTo>
                  <a:lnTo>
                    <a:pt x="3347840" y="2451100"/>
                  </a:lnTo>
                  <a:lnTo>
                    <a:pt x="3299693" y="2463800"/>
                  </a:lnTo>
                  <a:lnTo>
                    <a:pt x="3251534" y="2463800"/>
                  </a:lnTo>
                  <a:lnTo>
                    <a:pt x="3203350" y="2476500"/>
                  </a:lnTo>
                  <a:lnTo>
                    <a:pt x="3348136" y="2476500"/>
                  </a:lnTo>
                  <a:lnTo>
                    <a:pt x="3493997" y="2438400"/>
                  </a:lnTo>
                  <a:lnTo>
                    <a:pt x="3542661" y="2438400"/>
                  </a:lnTo>
                  <a:lnTo>
                    <a:pt x="3640116" y="2413000"/>
                  </a:lnTo>
                  <a:lnTo>
                    <a:pt x="3688929" y="2387600"/>
                  </a:lnTo>
                  <a:lnTo>
                    <a:pt x="3786779" y="2362200"/>
                  </a:lnTo>
                  <a:lnTo>
                    <a:pt x="3835836" y="2336800"/>
                  </a:lnTo>
                  <a:lnTo>
                    <a:pt x="3865520" y="2324100"/>
                  </a:lnTo>
                  <a:lnTo>
                    <a:pt x="3905565" y="2311400"/>
                  </a:lnTo>
                  <a:lnTo>
                    <a:pt x="3956332" y="2298700"/>
                  </a:lnTo>
                  <a:lnTo>
                    <a:pt x="4013232" y="2273300"/>
                  </a:lnTo>
                  <a:lnTo>
                    <a:pt x="4071675" y="2235200"/>
                  </a:lnTo>
                  <a:lnTo>
                    <a:pt x="4110164" y="2222500"/>
                  </a:lnTo>
                  <a:lnTo>
                    <a:pt x="4145938" y="2197100"/>
                  </a:lnTo>
                  <a:lnTo>
                    <a:pt x="4177474" y="2184400"/>
                  </a:lnTo>
                  <a:lnTo>
                    <a:pt x="4203247" y="2159000"/>
                  </a:lnTo>
                  <a:lnTo>
                    <a:pt x="4213597" y="2146300"/>
                  </a:lnTo>
                  <a:lnTo>
                    <a:pt x="4222138" y="2133600"/>
                  </a:lnTo>
                  <a:close/>
                </a:path>
                <a:path extrusionOk="0" h="4572000" w="4288790">
                  <a:moveTo>
                    <a:pt x="2569994" y="2425700"/>
                  </a:moveTo>
                  <a:lnTo>
                    <a:pt x="2512750" y="2425700"/>
                  </a:lnTo>
                  <a:lnTo>
                    <a:pt x="2662516" y="2463800"/>
                  </a:lnTo>
                  <a:lnTo>
                    <a:pt x="2766883" y="2463800"/>
                  </a:lnTo>
                  <a:lnTo>
                    <a:pt x="2668739" y="2438400"/>
                  </a:lnTo>
                  <a:lnTo>
                    <a:pt x="2619447" y="2438400"/>
                  </a:lnTo>
                  <a:lnTo>
                    <a:pt x="2569994" y="2425700"/>
                  </a:lnTo>
                  <a:close/>
                </a:path>
                <a:path extrusionOk="0" h="4572000" w="4288790">
                  <a:moveTo>
                    <a:pt x="1041844" y="0"/>
                  </a:moveTo>
                  <a:lnTo>
                    <a:pt x="941049" y="0"/>
                  </a:lnTo>
                  <a:lnTo>
                    <a:pt x="841819" y="25400"/>
                  </a:lnTo>
                  <a:lnTo>
                    <a:pt x="792081" y="25400"/>
                  </a:lnTo>
                  <a:lnTo>
                    <a:pt x="642294" y="63500"/>
                  </a:lnTo>
                  <a:lnTo>
                    <a:pt x="600318" y="76200"/>
                  </a:lnTo>
                  <a:lnTo>
                    <a:pt x="553792" y="88900"/>
                  </a:lnTo>
                  <a:lnTo>
                    <a:pt x="503764" y="114300"/>
                  </a:lnTo>
                  <a:lnTo>
                    <a:pt x="451284" y="127000"/>
                  </a:lnTo>
                  <a:lnTo>
                    <a:pt x="289615" y="203200"/>
                  </a:lnTo>
                  <a:lnTo>
                    <a:pt x="244215" y="228600"/>
                  </a:lnTo>
                  <a:lnTo>
                    <a:pt x="200709" y="254000"/>
                  </a:lnTo>
                  <a:lnTo>
                    <a:pt x="159838" y="292100"/>
                  </a:lnTo>
                  <a:lnTo>
                    <a:pt x="122340" y="317500"/>
                  </a:lnTo>
                  <a:lnTo>
                    <a:pt x="88956" y="355600"/>
                  </a:lnTo>
                  <a:lnTo>
                    <a:pt x="60426" y="393700"/>
                  </a:lnTo>
                  <a:lnTo>
                    <a:pt x="37488" y="431800"/>
                  </a:lnTo>
                  <a:lnTo>
                    <a:pt x="20883" y="469900"/>
                  </a:lnTo>
                  <a:lnTo>
                    <a:pt x="8663" y="520700"/>
                  </a:lnTo>
                  <a:lnTo>
                    <a:pt x="1788" y="571500"/>
                  </a:lnTo>
                  <a:lnTo>
                    <a:pt x="0" y="622300"/>
                  </a:lnTo>
                  <a:lnTo>
                    <a:pt x="3041" y="660400"/>
                  </a:lnTo>
                  <a:lnTo>
                    <a:pt x="10656" y="711200"/>
                  </a:lnTo>
                  <a:lnTo>
                    <a:pt x="22586" y="749300"/>
                  </a:lnTo>
                  <a:lnTo>
                    <a:pt x="38575" y="800100"/>
                  </a:lnTo>
                  <a:lnTo>
                    <a:pt x="58364" y="838200"/>
                  </a:lnTo>
                  <a:lnTo>
                    <a:pt x="81697" y="876300"/>
                  </a:lnTo>
                  <a:lnTo>
                    <a:pt x="108316" y="914400"/>
                  </a:lnTo>
                  <a:lnTo>
                    <a:pt x="137964" y="952500"/>
                  </a:lnTo>
                  <a:lnTo>
                    <a:pt x="170384" y="990600"/>
                  </a:lnTo>
                  <a:lnTo>
                    <a:pt x="205318" y="1016000"/>
                  </a:lnTo>
                  <a:lnTo>
                    <a:pt x="242510" y="1054100"/>
                  </a:lnTo>
                  <a:lnTo>
                    <a:pt x="281701" y="1079500"/>
                  </a:lnTo>
                  <a:lnTo>
                    <a:pt x="322635" y="1117600"/>
                  </a:lnTo>
                  <a:lnTo>
                    <a:pt x="365733" y="1143000"/>
                  </a:lnTo>
                  <a:lnTo>
                    <a:pt x="410157" y="1168400"/>
                  </a:lnTo>
                  <a:lnTo>
                    <a:pt x="455649" y="1193800"/>
                  </a:lnTo>
                  <a:lnTo>
                    <a:pt x="643164" y="1295400"/>
                  </a:lnTo>
                  <a:lnTo>
                    <a:pt x="690144" y="1308100"/>
                  </a:lnTo>
                  <a:lnTo>
                    <a:pt x="736651" y="1333500"/>
                  </a:lnTo>
                  <a:lnTo>
                    <a:pt x="782428" y="1346200"/>
                  </a:lnTo>
                  <a:lnTo>
                    <a:pt x="870761" y="1371600"/>
                  </a:lnTo>
                  <a:lnTo>
                    <a:pt x="912804" y="1384300"/>
                  </a:lnTo>
                  <a:lnTo>
                    <a:pt x="930759" y="1447800"/>
                  </a:lnTo>
                  <a:lnTo>
                    <a:pt x="942254" y="1473200"/>
                  </a:lnTo>
                  <a:lnTo>
                    <a:pt x="955476" y="1498600"/>
                  </a:lnTo>
                  <a:lnTo>
                    <a:pt x="975151" y="1536700"/>
                  </a:lnTo>
                  <a:lnTo>
                    <a:pt x="997351" y="1574800"/>
                  </a:lnTo>
                  <a:lnTo>
                    <a:pt x="1021960" y="1612900"/>
                  </a:lnTo>
                  <a:lnTo>
                    <a:pt x="1048860" y="1651000"/>
                  </a:lnTo>
                  <a:lnTo>
                    <a:pt x="1077933" y="1689100"/>
                  </a:lnTo>
                  <a:lnTo>
                    <a:pt x="1109061" y="1727200"/>
                  </a:lnTo>
                  <a:lnTo>
                    <a:pt x="1142127" y="1765300"/>
                  </a:lnTo>
                  <a:lnTo>
                    <a:pt x="1177014" y="1790700"/>
                  </a:lnTo>
                  <a:lnTo>
                    <a:pt x="1213603" y="1828800"/>
                  </a:lnTo>
                  <a:lnTo>
                    <a:pt x="1251778" y="1854200"/>
                  </a:lnTo>
                  <a:lnTo>
                    <a:pt x="1291420" y="1892300"/>
                  </a:lnTo>
                  <a:lnTo>
                    <a:pt x="1332412" y="1917700"/>
                  </a:lnTo>
                  <a:lnTo>
                    <a:pt x="1374636" y="1943100"/>
                  </a:lnTo>
                  <a:lnTo>
                    <a:pt x="1417975" y="1981200"/>
                  </a:lnTo>
                  <a:lnTo>
                    <a:pt x="1462312" y="2006600"/>
                  </a:lnTo>
                  <a:lnTo>
                    <a:pt x="1507528" y="2032000"/>
                  </a:lnTo>
                  <a:lnTo>
                    <a:pt x="1600128" y="2082800"/>
                  </a:lnTo>
                  <a:lnTo>
                    <a:pt x="1802530" y="2184400"/>
                  </a:lnTo>
                  <a:lnTo>
                    <a:pt x="1853646" y="2197100"/>
                  </a:lnTo>
                  <a:lnTo>
                    <a:pt x="1955537" y="2247900"/>
                  </a:lnTo>
                  <a:lnTo>
                    <a:pt x="2006038" y="2260600"/>
                  </a:lnTo>
                  <a:lnTo>
                    <a:pt x="2056061" y="2286000"/>
                  </a:lnTo>
                  <a:lnTo>
                    <a:pt x="2154124" y="2311400"/>
                  </a:lnTo>
                  <a:lnTo>
                    <a:pt x="2201889" y="2336800"/>
                  </a:lnTo>
                  <a:lnTo>
                    <a:pt x="2294203" y="2362200"/>
                  </a:lnTo>
                  <a:lnTo>
                    <a:pt x="2381316" y="2387600"/>
                  </a:lnTo>
                  <a:lnTo>
                    <a:pt x="2422580" y="2400300"/>
                  </a:lnTo>
                  <a:lnTo>
                    <a:pt x="2441701" y="2413000"/>
                  </a:lnTo>
                  <a:lnTo>
                    <a:pt x="2506273" y="2413000"/>
                  </a:lnTo>
                  <a:lnTo>
                    <a:pt x="2486362" y="2400300"/>
                  </a:lnTo>
                  <a:lnTo>
                    <a:pt x="2446444" y="2400300"/>
                  </a:lnTo>
                  <a:lnTo>
                    <a:pt x="2426390" y="2387600"/>
                  </a:lnTo>
                  <a:lnTo>
                    <a:pt x="2385242" y="2374900"/>
                  </a:lnTo>
                  <a:lnTo>
                    <a:pt x="2298384" y="2349500"/>
                  </a:lnTo>
                  <a:lnTo>
                    <a:pt x="2206352" y="2324100"/>
                  </a:lnTo>
                  <a:lnTo>
                    <a:pt x="2158737" y="2298700"/>
                  </a:lnTo>
                  <a:lnTo>
                    <a:pt x="2060994" y="2273300"/>
                  </a:lnTo>
                  <a:lnTo>
                    <a:pt x="2011140" y="2247900"/>
                  </a:lnTo>
                  <a:lnTo>
                    <a:pt x="1960811" y="2235200"/>
                  </a:lnTo>
                  <a:lnTo>
                    <a:pt x="1859280" y="2184400"/>
                  </a:lnTo>
                  <a:lnTo>
                    <a:pt x="1808351" y="2171700"/>
                  </a:lnTo>
                  <a:lnTo>
                    <a:pt x="1606732" y="2070100"/>
                  </a:lnTo>
                  <a:lnTo>
                    <a:pt x="1509099" y="2019300"/>
                  </a:lnTo>
                  <a:lnTo>
                    <a:pt x="1461588" y="1981200"/>
                  </a:lnTo>
                  <a:lnTo>
                    <a:pt x="1415128" y="1955800"/>
                  </a:lnTo>
                  <a:lnTo>
                    <a:pt x="1369853" y="1930400"/>
                  </a:lnTo>
                  <a:lnTo>
                    <a:pt x="1325897" y="1892300"/>
                  </a:lnTo>
                  <a:lnTo>
                    <a:pt x="1283397" y="1866900"/>
                  </a:lnTo>
                  <a:lnTo>
                    <a:pt x="1242485" y="1828800"/>
                  </a:lnTo>
                  <a:lnTo>
                    <a:pt x="1203299" y="1803400"/>
                  </a:lnTo>
                  <a:lnTo>
                    <a:pt x="1165971" y="1765300"/>
                  </a:lnTo>
                  <a:lnTo>
                    <a:pt x="1130636" y="1727200"/>
                  </a:lnTo>
                  <a:lnTo>
                    <a:pt x="1097431" y="1689100"/>
                  </a:lnTo>
                  <a:lnTo>
                    <a:pt x="1066489" y="1651000"/>
                  </a:lnTo>
                  <a:lnTo>
                    <a:pt x="1037945" y="1612900"/>
                  </a:lnTo>
                  <a:lnTo>
                    <a:pt x="1011933" y="1574800"/>
                  </a:lnTo>
                  <a:lnTo>
                    <a:pt x="988590" y="1536700"/>
                  </a:lnTo>
                  <a:lnTo>
                    <a:pt x="968049" y="1498600"/>
                  </a:lnTo>
                  <a:lnTo>
                    <a:pt x="945316" y="1447800"/>
                  </a:lnTo>
                  <a:lnTo>
                    <a:pt x="928298" y="1397000"/>
                  </a:lnTo>
                  <a:lnTo>
                    <a:pt x="999761" y="1397000"/>
                  </a:lnTo>
                  <a:lnTo>
                    <a:pt x="975494" y="1384300"/>
                  </a:lnTo>
                  <a:lnTo>
                    <a:pt x="950299" y="1384300"/>
                  </a:lnTo>
                  <a:lnTo>
                    <a:pt x="924234" y="1371600"/>
                  </a:lnTo>
                  <a:lnTo>
                    <a:pt x="908994" y="1371600"/>
                  </a:lnTo>
                  <a:lnTo>
                    <a:pt x="867558" y="1358900"/>
                  </a:lnTo>
                  <a:lnTo>
                    <a:pt x="735780" y="1320800"/>
                  </a:lnTo>
                  <a:lnTo>
                    <a:pt x="690184" y="1295400"/>
                  </a:lnTo>
                  <a:lnTo>
                    <a:pt x="644162" y="1282700"/>
                  </a:lnTo>
                  <a:lnTo>
                    <a:pt x="460743" y="1181100"/>
                  </a:lnTo>
                  <a:lnTo>
                    <a:pt x="416284" y="1155700"/>
                  </a:lnTo>
                  <a:lnTo>
                    <a:pt x="372875" y="1130300"/>
                  </a:lnTo>
                  <a:lnTo>
                    <a:pt x="330763" y="1104900"/>
                  </a:lnTo>
                  <a:lnTo>
                    <a:pt x="290146" y="1079500"/>
                  </a:lnTo>
                  <a:lnTo>
                    <a:pt x="251366" y="1041400"/>
                  </a:lnTo>
                  <a:lnTo>
                    <a:pt x="214662" y="1016000"/>
                  </a:lnTo>
                  <a:lnTo>
                    <a:pt x="180270" y="977900"/>
                  </a:lnTo>
                  <a:lnTo>
                    <a:pt x="148426" y="939800"/>
                  </a:lnTo>
                  <a:lnTo>
                    <a:pt x="119368" y="901700"/>
                  </a:lnTo>
                  <a:lnTo>
                    <a:pt x="93332" y="863600"/>
                  </a:lnTo>
                  <a:lnTo>
                    <a:pt x="70556" y="825500"/>
                  </a:lnTo>
                  <a:lnTo>
                    <a:pt x="51275" y="787400"/>
                  </a:lnTo>
                  <a:lnTo>
                    <a:pt x="35727" y="749300"/>
                  </a:lnTo>
                  <a:lnTo>
                    <a:pt x="24149" y="711200"/>
                  </a:lnTo>
                  <a:lnTo>
                    <a:pt x="16777" y="660400"/>
                  </a:lnTo>
                  <a:lnTo>
                    <a:pt x="13849" y="622300"/>
                  </a:lnTo>
                  <a:lnTo>
                    <a:pt x="15600" y="571500"/>
                  </a:lnTo>
                  <a:lnTo>
                    <a:pt x="22269" y="533400"/>
                  </a:lnTo>
                  <a:lnTo>
                    <a:pt x="34091" y="482600"/>
                  </a:lnTo>
                  <a:lnTo>
                    <a:pt x="49995" y="444500"/>
                  </a:lnTo>
                  <a:lnTo>
                    <a:pt x="72028" y="406400"/>
                  </a:lnTo>
                  <a:lnTo>
                    <a:pt x="99532" y="368300"/>
                  </a:lnTo>
                  <a:lnTo>
                    <a:pt x="131849" y="330200"/>
                  </a:lnTo>
                  <a:lnTo>
                    <a:pt x="168322" y="292100"/>
                  </a:lnTo>
                  <a:lnTo>
                    <a:pt x="208291" y="266700"/>
                  </a:lnTo>
                  <a:lnTo>
                    <a:pt x="251101" y="241300"/>
                  </a:lnTo>
                  <a:lnTo>
                    <a:pt x="296092" y="215900"/>
                  </a:lnTo>
                  <a:lnTo>
                    <a:pt x="456145" y="139700"/>
                  </a:lnTo>
                  <a:lnTo>
                    <a:pt x="508190" y="127000"/>
                  </a:lnTo>
                  <a:lnTo>
                    <a:pt x="557849" y="114300"/>
                  </a:lnTo>
                  <a:lnTo>
                    <a:pt x="604082" y="88900"/>
                  </a:lnTo>
                  <a:lnTo>
                    <a:pt x="645850" y="76200"/>
                  </a:lnTo>
                  <a:lnTo>
                    <a:pt x="745373" y="50800"/>
                  </a:lnTo>
                  <a:lnTo>
                    <a:pt x="794986" y="50800"/>
                  </a:lnTo>
                  <a:lnTo>
                    <a:pt x="943314" y="12700"/>
                  </a:lnTo>
                  <a:lnTo>
                    <a:pt x="992610" y="12700"/>
                  </a:lnTo>
                  <a:lnTo>
                    <a:pt x="1041844" y="0"/>
                  </a:lnTo>
                  <a:close/>
                </a:path>
                <a:path extrusionOk="0" h="4572000" w="4288790">
                  <a:moveTo>
                    <a:pt x="4234108" y="2108200"/>
                  </a:moveTo>
                  <a:lnTo>
                    <a:pt x="4218995" y="2108200"/>
                  </a:lnTo>
                  <a:lnTo>
                    <a:pt x="4216068" y="2120900"/>
                  </a:lnTo>
                  <a:lnTo>
                    <a:pt x="4210914" y="2133600"/>
                  </a:lnTo>
                  <a:lnTo>
                    <a:pt x="4228536" y="2133600"/>
                  </a:lnTo>
                  <a:lnTo>
                    <a:pt x="4232457" y="2120900"/>
                  </a:lnTo>
                  <a:lnTo>
                    <a:pt x="4234108" y="2108200"/>
                  </a:lnTo>
                  <a:close/>
                </a:path>
                <a:path extrusionOk="0" h="4572000" w="4288790">
                  <a:moveTo>
                    <a:pt x="3943308" y="1955800"/>
                  </a:moveTo>
                  <a:lnTo>
                    <a:pt x="3838363" y="1955800"/>
                  </a:lnTo>
                  <a:lnTo>
                    <a:pt x="3889914" y="1968500"/>
                  </a:lnTo>
                  <a:lnTo>
                    <a:pt x="3940414" y="1968500"/>
                  </a:lnTo>
                  <a:lnTo>
                    <a:pt x="4037277" y="1993900"/>
                  </a:lnTo>
                  <a:lnTo>
                    <a:pt x="4083148" y="2019300"/>
                  </a:lnTo>
                  <a:lnTo>
                    <a:pt x="4126984" y="2032000"/>
                  </a:lnTo>
                  <a:lnTo>
                    <a:pt x="4168538" y="2057400"/>
                  </a:lnTo>
                  <a:lnTo>
                    <a:pt x="4207565" y="2082800"/>
                  </a:lnTo>
                  <a:lnTo>
                    <a:pt x="4213280" y="2095500"/>
                  </a:lnTo>
                  <a:lnTo>
                    <a:pt x="4218233" y="2095500"/>
                  </a:lnTo>
                  <a:lnTo>
                    <a:pt x="4219884" y="2108200"/>
                  </a:lnTo>
                  <a:lnTo>
                    <a:pt x="4233854" y="2108200"/>
                  </a:lnTo>
                  <a:lnTo>
                    <a:pt x="4228266" y="2082800"/>
                  </a:lnTo>
                  <a:lnTo>
                    <a:pt x="4216074" y="2082800"/>
                  </a:lnTo>
                  <a:lnTo>
                    <a:pt x="4176055" y="2044700"/>
                  </a:lnTo>
                  <a:lnTo>
                    <a:pt x="4133514" y="2019300"/>
                  </a:lnTo>
                  <a:lnTo>
                    <a:pt x="4088709" y="2006600"/>
                  </a:lnTo>
                  <a:lnTo>
                    <a:pt x="4041901" y="1981200"/>
                  </a:lnTo>
                  <a:lnTo>
                    <a:pt x="3943308" y="1955800"/>
                  </a:lnTo>
                  <a:close/>
                </a:path>
                <a:path extrusionOk="0" h="4572000" w="4288790">
                  <a:moveTo>
                    <a:pt x="3839808" y="1943100"/>
                  </a:moveTo>
                  <a:lnTo>
                    <a:pt x="3520108" y="1943100"/>
                  </a:lnTo>
                  <a:lnTo>
                    <a:pt x="3468060" y="1955800"/>
                  </a:lnTo>
                  <a:lnTo>
                    <a:pt x="3892042" y="1955800"/>
                  </a:lnTo>
                  <a:lnTo>
                    <a:pt x="3839808" y="1943100"/>
                  </a:lnTo>
                  <a:close/>
                </a:path>
                <a:path extrusionOk="0" h="4572000" w="4288790">
                  <a:moveTo>
                    <a:pt x="3733474" y="1930400"/>
                  </a:moveTo>
                  <a:lnTo>
                    <a:pt x="3679864" y="1930400"/>
                  </a:lnTo>
                  <a:lnTo>
                    <a:pt x="3626263" y="1943100"/>
                  </a:lnTo>
                  <a:lnTo>
                    <a:pt x="3786866" y="1943100"/>
                  </a:lnTo>
                  <a:lnTo>
                    <a:pt x="3733474" y="1930400"/>
                  </a:lnTo>
                  <a:close/>
                </a:path>
                <a:path extrusionOk="0" h="4572000" w="4288790">
                  <a:moveTo>
                    <a:pt x="1764210" y="1447800"/>
                  </a:moveTo>
                  <a:lnTo>
                    <a:pt x="1263829" y="1447800"/>
                  </a:lnTo>
                  <a:lnTo>
                    <a:pt x="1313485" y="1460500"/>
                  </a:lnTo>
                  <a:lnTo>
                    <a:pt x="1714317" y="1460500"/>
                  </a:lnTo>
                  <a:lnTo>
                    <a:pt x="1764210" y="1447800"/>
                  </a:lnTo>
                  <a:close/>
                </a:path>
                <a:path extrusionOk="0" h="4572000" w="4288790">
                  <a:moveTo>
                    <a:pt x="1265512" y="1435100"/>
                  </a:moveTo>
                  <a:lnTo>
                    <a:pt x="1165300" y="1435100"/>
                  </a:lnTo>
                  <a:lnTo>
                    <a:pt x="1214419" y="1447800"/>
                  </a:lnTo>
                  <a:lnTo>
                    <a:pt x="1314887" y="1447800"/>
                  </a:lnTo>
                  <a:lnTo>
                    <a:pt x="1265512" y="1435100"/>
                  </a:lnTo>
                  <a:close/>
                </a:path>
                <a:path extrusionOk="0" h="4572000" w="4288790">
                  <a:moveTo>
                    <a:pt x="2183401" y="660400"/>
                  </a:moveTo>
                  <a:lnTo>
                    <a:pt x="2070920" y="660400"/>
                  </a:lnTo>
                  <a:lnTo>
                    <a:pt x="2127067" y="673100"/>
                  </a:lnTo>
                  <a:lnTo>
                    <a:pt x="2181570" y="673100"/>
                  </a:lnTo>
                  <a:lnTo>
                    <a:pt x="2234171" y="685800"/>
                  </a:lnTo>
                  <a:lnTo>
                    <a:pt x="2284610" y="698500"/>
                  </a:lnTo>
                  <a:lnTo>
                    <a:pt x="2332630" y="711200"/>
                  </a:lnTo>
                  <a:lnTo>
                    <a:pt x="2377973" y="723900"/>
                  </a:lnTo>
                  <a:lnTo>
                    <a:pt x="2420379" y="736600"/>
                  </a:lnTo>
                  <a:lnTo>
                    <a:pt x="2459591" y="749300"/>
                  </a:lnTo>
                  <a:lnTo>
                    <a:pt x="2495351" y="774700"/>
                  </a:lnTo>
                  <a:lnTo>
                    <a:pt x="2545383" y="800100"/>
                  </a:lnTo>
                  <a:lnTo>
                    <a:pt x="2584044" y="838200"/>
                  </a:lnTo>
                  <a:lnTo>
                    <a:pt x="2612205" y="863600"/>
                  </a:lnTo>
                  <a:lnTo>
                    <a:pt x="2630733" y="901700"/>
                  </a:lnTo>
                  <a:lnTo>
                    <a:pt x="2640561" y="939800"/>
                  </a:lnTo>
                  <a:lnTo>
                    <a:pt x="2642496" y="965200"/>
                  </a:lnTo>
                  <a:lnTo>
                    <a:pt x="2637216" y="990600"/>
                  </a:lnTo>
                  <a:lnTo>
                    <a:pt x="2625399" y="1028700"/>
                  </a:lnTo>
                  <a:lnTo>
                    <a:pt x="2607482" y="1054100"/>
                  </a:lnTo>
                  <a:lnTo>
                    <a:pt x="2584267" y="1092200"/>
                  </a:lnTo>
                  <a:lnTo>
                    <a:pt x="2524561" y="1143000"/>
                  </a:lnTo>
                  <a:lnTo>
                    <a:pt x="2489505" y="1168400"/>
                  </a:lnTo>
                  <a:lnTo>
                    <a:pt x="2452044" y="1193800"/>
                  </a:lnTo>
                  <a:lnTo>
                    <a:pt x="2412868" y="1219200"/>
                  </a:lnTo>
                  <a:lnTo>
                    <a:pt x="2372669" y="1244600"/>
                  </a:lnTo>
                  <a:lnTo>
                    <a:pt x="2284846" y="1295400"/>
                  </a:lnTo>
                  <a:lnTo>
                    <a:pt x="2239896" y="1308100"/>
                  </a:lnTo>
                  <a:lnTo>
                    <a:pt x="2194312" y="1333500"/>
                  </a:lnTo>
                  <a:lnTo>
                    <a:pt x="2148136" y="1346200"/>
                  </a:lnTo>
                  <a:lnTo>
                    <a:pt x="1812016" y="1435100"/>
                  </a:lnTo>
                  <a:lnTo>
                    <a:pt x="1713142" y="1435100"/>
                  </a:lnTo>
                  <a:lnTo>
                    <a:pt x="1663449" y="1447800"/>
                  </a:lnTo>
                  <a:lnTo>
                    <a:pt x="1813911" y="1447800"/>
                  </a:lnTo>
                  <a:lnTo>
                    <a:pt x="1961415" y="1409700"/>
                  </a:lnTo>
                  <a:lnTo>
                    <a:pt x="2009904" y="1409700"/>
                  </a:lnTo>
                  <a:lnTo>
                    <a:pt x="2057981" y="1397000"/>
                  </a:lnTo>
                  <a:lnTo>
                    <a:pt x="2105601" y="1371600"/>
                  </a:lnTo>
                  <a:lnTo>
                    <a:pt x="2199295" y="1346200"/>
                  </a:lnTo>
                  <a:lnTo>
                    <a:pt x="2245282" y="1320800"/>
                  </a:lnTo>
                  <a:lnTo>
                    <a:pt x="2290636" y="1308100"/>
                  </a:lnTo>
                  <a:lnTo>
                    <a:pt x="2379273" y="1257300"/>
                  </a:lnTo>
                  <a:lnTo>
                    <a:pt x="2419917" y="1231900"/>
                  </a:lnTo>
                  <a:lnTo>
                    <a:pt x="2459632" y="1206500"/>
                  </a:lnTo>
                  <a:lnTo>
                    <a:pt x="2497680" y="1181100"/>
                  </a:lnTo>
                  <a:lnTo>
                    <a:pt x="2533324" y="1155700"/>
                  </a:lnTo>
                  <a:lnTo>
                    <a:pt x="2565887" y="1130300"/>
                  </a:lnTo>
                  <a:lnTo>
                    <a:pt x="2594665" y="1092200"/>
                  </a:lnTo>
                  <a:lnTo>
                    <a:pt x="2618870" y="1066800"/>
                  </a:lnTo>
                  <a:lnTo>
                    <a:pt x="2637718" y="1028700"/>
                  </a:lnTo>
                  <a:lnTo>
                    <a:pt x="2650541" y="1003300"/>
                  </a:lnTo>
                  <a:lnTo>
                    <a:pt x="2656292" y="965200"/>
                  </a:lnTo>
                  <a:lnTo>
                    <a:pt x="2654184" y="927100"/>
                  </a:lnTo>
                  <a:lnTo>
                    <a:pt x="2623496" y="863600"/>
                  </a:lnTo>
                  <a:lnTo>
                    <a:pt x="2593760" y="825500"/>
                  </a:lnTo>
                  <a:lnTo>
                    <a:pt x="2553618" y="787400"/>
                  </a:lnTo>
                  <a:lnTo>
                    <a:pt x="2502463" y="762000"/>
                  </a:lnTo>
                  <a:lnTo>
                    <a:pt x="2465836" y="736600"/>
                  </a:lnTo>
                  <a:lnTo>
                    <a:pt x="2425780" y="723900"/>
                  </a:lnTo>
                  <a:lnTo>
                    <a:pt x="2382562" y="711200"/>
                  </a:lnTo>
                  <a:lnTo>
                    <a:pt x="2336448" y="698500"/>
                  </a:lnTo>
                  <a:lnTo>
                    <a:pt x="2287706" y="685800"/>
                  </a:lnTo>
                  <a:lnTo>
                    <a:pt x="2183401" y="660400"/>
                  </a:lnTo>
                  <a:close/>
                </a:path>
                <a:path extrusionOk="0" h="4572000" w="4288790">
                  <a:moveTo>
                    <a:pt x="1023040" y="1397000"/>
                  </a:moveTo>
                  <a:lnTo>
                    <a:pt x="952414" y="1397000"/>
                  </a:lnTo>
                  <a:lnTo>
                    <a:pt x="975780" y="1409700"/>
                  </a:lnTo>
                  <a:lnTo>
                    <a:pt x="1020119" y="1409700"/>
                  </a:lnTo>
                  <a:lnTo>
                    <a:pt x="1116514" y="1435100"/>
                  </a:lnTo>
                  <a:lnTo>
                    <a:pt x="1216373" y="1435100"/>
                  </a:lnTo>
                  <a:lnTo>
                    <a:pt x="1167512" y="1422400"/>
                  </a:lnTo>
                  <a:lnTo>
                    <a:pt x="1118974" y="1422400"/>
                  </a:lnTo>
                  <a:lnTo>
                    <a:pt x="1023040" y="1397000"/>
                  </a:lnTo>
                  <a:close/>
                </a:path>
                <a:path extrusionOk="0" h="4572000" w="4288790">
                  <a:moveTo>
                    <a:pt x="1865477" y="660400"/>
                  </a:moveTo>
                  <a:lnTo>
                    <a:pt x="1713301" y="660400"/>
                  </a:lnTo>
                  <a:lnTo>
                    <a:pt x="1612781" y="685800"/>
                  </a:lnTo>
                  <a:lnTo>
                    <a:pt x="1563141" y="685800"/>
                  </a:lnTo>
                  <a:lnTo>
                    <a:pt x="1465858" y="711200"/>
                  </a:lnTo>
                  <a:lnTo>
                    <a:pt x="1418518" y="736600"/>
                  </a:lnTo>
                  <a:lnTo>
                    <a:pt x="1319207" y="762000"/>
                  </a:lnTo>
                  <a:lnTo>
                    <a:pt x="1271903" y="787400"/>
                  </a:lnTo>
                  <a:lnTo>
                    <a:pt x="1226439" y="812800"/>
                  </a:lnTo>
                  <a:lnTo>
                    <a:pt x="1183017" y="838200"/>
                  </a:lnTo>
                  <a:lnTo>
                    <a:pt x="1141843" y="863600"/>
                  </a:lnTo>
                  <a:lnTo>
                    <a:pt x="1103120" y="889000"/>
                  </a:lnTo>
                  <a:lnTo>
                    <a:pt x="1067051" y="914400"/>
                  </a:lnTo>
                  <a:lnTo>
                    <a:pt x="1033841" y="939800"/>
                  </a:lnTo>
                  <a:lnTo>
                    <a:pt x="1003694" y="977900"/>
                  </a:lnTo>
                  <a:lnTo>
                    <a:pt x="976812" y="1016000"/>
                  </a:lnTo>
                  <a:lnTo>
                    <a:pt x="952067" y="1054100"/>
                  </a:lnTo>
                  <a:lnTo>
                    <a:pt x="931515" y="1092200"/>
                  </a:lnTo>
                  <a:lnTo>
                    <a:pt x="915382" y="1130300"/>
                  </a:lnTo>
                  <a:lnTo>
                    <a:pt x="903898" y="1181100"/>
                  </a:lnTo>
                  <a:lnTo>
                    <a:pt x="897289" y="1219200"/>
                  </a:lnTo>
                  <a:lnTo>
                    <a:pt x="895784" y="1270000"/>
                  </a:lnTo>
                  <a:lnTo>
                    <a:pt x="899610" y="1320800"/>
                  </a:lnTo>
                  <a:lnTo>
                    <a:pt x="908994" y="1371600"/>
                  </a:lnTo>
                  <a:lnTo>
                    <a:pt x="924234" y="1371600"/>
                  </a:lnTo>
                  <a:lnTo>
                    <a:pt x="914149" y="1320800"/>
                  </a:lnTo>
                  <a:lnTo>
                    <a:pt x="909728" y="1270000"/>
                  </a:lnTo>
                  <a:lnTo>
                    <a:pt x="910719" y="1231900"/>
                  </a:lnTo>
                  <a:lnTo>
                    <a:pt x="916868" y="1181100"/>
                  </a:lnTo>
                  <a:lnTo>
                    <a:pt x="927922" y="1143000"/>
                  </a:lnTo>
                  <a:lnTo>
                    <a:pt x="943629" y="1092200"/>
                  </a:lnTo>
                  <a:lnTo>
                    <a:pt x="963735" y="1054100"/>
                  </a:lnTo>
                  <a:lnTo>
                    <a:pt x="987988" y="1016000"/>
                  </a:lnTo>
                  <a:lnTo>
                    <a:pt x="1016959" y="977900"/>
                  </a:lnTo>
                  <a:lnTo>
                    <a:pt x="1049828" y="952500"/>
                  </a:lnTo>
                  <a:lnTo>
                    <a:pt x="1086341" y="914400"/>
                  </a:lnTo>
                  <a:lnTo>
                    <a:pt x="1126243" y="889000"/>
                  </a:lnTo>
                  <a:lnTo>
                    <a:pt x="1169280" y="850900"/>
                  </a:lnTo>
                  <a:lnTo>
                    <a:pt x="1215198" y="825500"/>
                  </a:lnTo>
                  <a:lnTo>
                    <a:pt x="1263741" y="800100"/>
                  </a:lnTo>
                  <a:lnTo>
                    <a:pt x="1314656" y="787400"/>
                  </a:lnTo>
                  <a:lnTo>
                    <a:pt x="1367688" y="762000"/>
                  </a:lnTo>
                  <a:lnTo>
                    <a:pt x="1422582" y="749300"/>
                  </a:lnTo>
                  <a:lnTo>
                    <a:pt x="1469512" y="723900"/>
                  </a:lnTo>
                  <a:lnTo>
                    <a:pt x="1517366" y="711200"/>
                  </a:lnTo>
                  <a:lnTo>
                    <a:pt x="1565991" y="711200"/>
                  </a:lnTo>
                  <a:lnTo>
                    <a:pt x="1714984" y="673100"/>
                  </a:lnTo>
                  <a:lnTo>
                    <a:pt x="1815398" y="673100"/>
                  </a:lnTo>
                  <a:lnTo>
                    <a:pt x="1865477" y="660400"/>
                  </a:lnTo>
                  <a:close/>
                </a:path>
                <a:path extrusionOk="0" h="4572000" w="4288790">
                  <a:moveTo>
                    <a:pt x="2071780" y="647700"/>
                  </a:moveTo>
                  <a:lnTo>
                    <a:pt x="1864913" y="647700"/>
                  </a:lnTo>
                  <a:lnTo>
                    <a:pt x="1814466" y="660400"/>
                  </a:lnTo>
                  <a:lnTo>
                    <a:pt x="2128372" y="660400"/>
                  </a:lnTo>
                  <a:lnTo>
                    <a:pt x="2071780" y="647700"/>
                  </a:lnTo>
                  <a:close/>
                </a:path>
                <a:path extrusionOk="0" h="4572000" w="4288790">
                  <a:moveTo>
                    <a:pt x="2274202" y="12700"/>
                  </a:moveTo>
                  <a:lnTo>
                    <a:pt x="2123559" y="12700"/>
                  </a:lnTo>
                  <a:lnTo>
                    <a:pt x="2173307" y="25400"/>
                  </a:lnTo>
                  <a:lnTo>
                    <a:pt x="2273128" y="25400"/>
                  </a:lnTo>
                  <a:lnTo>
                    <a:pt x="2323216" y="38100"/>
                  </a:lnTo>
                  <a:lnTo>
                    <a:pt x="2482016" y="50800"/>
                  </a:lnTo>
                  <a:lnTo>
                    <a:pt x="2485826" y="50800"/>
                  </a:lnTo>
                  <a:lnTo>
                    <a:pt x="2486334" y="38100"/>
                  </a:lnTo>
                  <a:lnTo>
                    <a:pt x="2426993" y="38100"/>
                  </a:lnTo>
                  <a:lnTo>
                    <a:pt x="2324268" y="25400"/>
                  </a:lnTo>
                  <a:lnTo>
                    <a:pt x="2274202" y="12700"/>
                  </a:lnTo>
                  <a:close/>
                </a:path>
                <a:path extrusionOk="0" h="4572000" w="4288790">
                  <a:moveTo>
                    <a:pt x="2174382" y="0"/>
                  </a:moveTo>
                  <a:lnTo>
                    <a:pt x="2024355" y="0"/>
                  </a:lnTo>
                  <a:lnTo>
                    <a:pt x="2073911" y="12700"/>
                  </a:lnTo>
                  <a:lnTo>
                    <a:pt x="2224242" y="12700"/>
                  </a:lnTo>
                  <a:lnTo>
                    <a:pt x="2174382" y="0"/>
                  </a:lnTo>
                  <a:close/>
                </a:path>
              </a:pathLst>
            </a:custGeom>
            <a:solidFill>
              <a:srgbClr val="2E2E2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0" y="3586788"/>
            <a:ext cx="8351179" cy="6700375"/>
            <a:chOff x="0" y="3586788"/>
            <a:chExt cx="8351179" cy="6700375"/>
          </a:xfrm>
        </p:grpSpPr>
        <p:pic>
          <p:nvPicPr>
            <p:cNvPr id="81" name="Google Shape;81;p3"/>
            <p:cNvPicPr preferRelativeResize="0"/>
            <p:nvPr/>
          </p:nvPicPr>
          <p:blipFill rotWithShape="1">
            <a:blip r:embed="rId4">
              <a:alphaModFix/>
            </a:blip>
            <a:srcRect b="0" l="0" r="0" t="0"/>
            <a:stretch/>
          </p:blipFill>
          <p:spPr>
            <a:xfrm>
              <a:off x="0" y="3586788"/>
              <a:ext cx="8239554" cy="6700211"/>
            </a:xfrm>
            <a:prstGeom prst="rect">
              <a:avLst/>
            </a:prstGeom>
            <a:noFill/>
            <a:ln>
              <a:noFill/>
            </a:ln>
          </p:spPr>
        </p:pic>
        <p:sp>
          <p:nvSpPr>
            <p:cNvPr id="82" name="Google Shape;82;p3"/>
            <p:cNvSpPr/>
            <p:nvPr/>
          </p:nvSpPr>
          <p:spPr>
            <a:xfrm>
              <a:off x="3715679" y="9491508"/>
              <a:ext cx="4635500" cy="795655"/>
            </a:xfrm>
            <a:custGeom>
              <a:rect b="b" l="l" r="r" t="t"/>
              <a:pathLst>
                <a:path extrusionOk="0" h="795654" w="4635500">
                  <a:moveTo>
                    <a:pt x="653818" y="0"/>
                  </a:moveTo>
                  <a:lnTo>
                    <a:pt x="622187" y="35217"/>
                  </a:lnTo>
                  <a:lnTo>
                    <a:pt x="592732" y="95524"/>
                  </a:lnTo>
                  <a:lnTo>
                    <a:pt x="564054" y="162614"/>
                  </a:lnTo>
                  <a:lnTo>
                    <a:pt x="548341" y="201373"/>
                  </a:lnTo>
                  <a:lnTo>
                    <a:pt x="531854" y="243124"/>
                  </a:lnTo>
                  <a:lnTo>
                    <a:pt x="514715" y="287479"/>
                  </a:lnTo>
                  <a:lnTo>
                    <a:pt x="497041" y="334052"/>
                  </a:lnTo>
                  <a:lnTo>
                    <a:pt x="478953" y="382456"/>
                  </a:lnTo>
                  <a:lnTo>
                    <a:pt x="460568" y="432306"/>
                  </a:lnTo>
                  <a:lnTo>
                    <a:pt x="442007" y="483214"/>
                  </a:lnTo>
                  <a:lnTo>
                    <a:pt x="423389" y="534794"/>
                  </a:lnTo>
                  <a:lnTo>
                    <a:pt x="400573" y="598647"/>
                  </a:lnTo>
                  <a:lnTo>
                    <a:pt x="378068" y="662230"/>
                  </a:lnTo>
                  <a:lnTo>
                    <a:pt x="356097" y="724826"/>
                  </a:lnTo>
                  <a:lnTo>
                    <a:pt x="334882" y="785716"/>
                  </a:lnTo>
                  <a:lnTo>
                    <a:pt x="331499" y="795491"/>
                  </a:lnTo>
                  <a:lnTo>
                    <a:pt x="349517" y="795491"/>
                  </a:lnTo>
                  <a:lnTo>
                    <a:pt x="372174" y="730434"/>
                  </a:lnTo>
                  <a:lnTo>
                    <a:pt x="394132" y="667875"/>
                  </a:lnTo>
                  <a:lnTo>
                    <a:pt x="416625" y="604330"/>
                  </a:lnTo>
                  <a:lnTo>
                    <a:pt x="439429" y="540518"/>
                  </a:lnTo>
                  <a:lnTo>
                    <a:pt x="458034" y="488967"/>
                  </a:lnTo>
                  <a:lnTo>
                    <a:pt x="476575" y="438112"/>
                  </a:lnTo>
                  <a:lnTo>
                    <a:pt x="494933" y="388335"/>
                  </a:lnTo>
                  <a:lnTo>
                    <a:pt x="512988" y="340020"/>
                  </a:lnTo>
                  <a:lnTo>
                    <a:pt x="530621" y="293553"/>
                  </a:lnTo>
                  <a:lnTo>
                    <a:pt x="547714" y="249317"/>
                  </a:lnTo>
                  <a:lnTo>
                    <a:pt x="564148" y="207696"/>
                  </a:lnTo>
                  <a:lnTo>
                    <a:pt x="579802" y="169073"/>
                  </a:lnTo>
                  <a:lnTo>
                    <a:pt x="594571" y="133846"/>
                  </a:lnTo>
                  <a:lnTo>
                    <a:pt x="620832" y="75280"/>
                  </a:lnTo>
                  <a:lnTo>
                    <a:pt x="642035" y="34937"/>
                  </a:lnTo>
                  <a:lnTo>
                    <a:pt x="653564" y="19273"/>
                  </a:lnTo>
                  <a:lnTo>
                    <a:pt x="679532" y="19273"/>
                  </a:lnTo>
                  <a:lnTo>
                    <a:pt x="677260" y="16390"/>
                  </a:lnTo>
                  <a:lnTo>
                    <a:pt x="659292" y="2951"/>
                  </a:lnTo>
                  <a:lnTo>
                    <a:pt x="653818" y="0"/>
                  </a:lnTo>
                  <a:close/>
                </a:path>
                <a:path extrusionOk="0" h="795654" w="4635500">
                  <a:moveTo>
                    <a:pt x="679532" y="19273"/>
                  </a:moveTo>
                  <a:lnTo>
                    <a:pt x="653564" y="19273"/>
                  </a:lnTo>
                  <a:lnTo>
                    <a:pt x="666847" y="30097"/>
                  </a:lnTo>
                  <a:lnTo>
                    <a:pt x="678305" y="45373"/>
                  </a:lnTo>
                  <a:lnTo>
                    <a:pt x="695702" y="89147"/>
                  </a:lnTo>
                  <a:lnTo>
                    <a:pt x="705724" y="151259"/>
                  </a:lnTo>
                  <a:lnTo>
                    <a:pt x="708013" y="227498"/>
                  </a:lnTo>
                  <a:lnTo>
                    <a:pt x="706553" y="269564"/>
                  </a:lnTo>
                  <a:lnTo>
                    <a:pt x="703514" y="314250"/>
                  </a:lnTo>
                  <a:lnTo>
                    <a:pt x="699038" y="360976"/>
                  </a:lnTo>
                  <a:lnTo>
                    <a:pt x="693259" y="409418"/>
                  </a:lnTo>
                  <a:lnTo>
                    <a:pt x="686312" y="459251"/>
                  </a:lnTo>
                  <a:lnTo>
                    <a:pt x="678330" y="510149"/>
                  </a:lnTo>
                  <a:lnTo>
                    <a:pt x="669448" y="561787"/>
                  </a:lnTo>
                  <a:lnTo>
                    <a:pt x="659800" y="613841"/>
                  </a:lnTo>
                  <a:lnTo>
                    <a:pt x="648322" y="671881"/>
                  </a:lnTo>
                  <a:lnTo>
                    <a:pt x="636264" y="729508"/>
                  </a:lnTo>
                  <a:lnTo>
                    <a:pt x="623812" y="786275"/>
                  </a:lnTo>
                  <a:lnTo>
                    <a:pt x="621709" y="795491"/>
                  </a:lnTo>
                  <a:lnTo>
                    <a:pt x="639179" y="795491"/>
                  </a:lnTo>
                  <a:lnTo>
                    <a:pt x="652890" y="733222"/>
                  </a:lnTo>
                  <a:lnTo>
                    <a:pt x="665011" y="675314"/>
                  </a:lnTo>
                  <a:lnTo>
                    <a:pt x="676538" y="617030"/>
                  </a:lnTo>
                  <a:lnTo>
                    <a:pt x="686212" y="564831"/>
                  </a:lnTo>
                  <a:lnTo>
                    <a:pt x="695131" y="512974"/>
                  </a:lnTo>
                  <a:lnTo>
                    <a:pt x="703155" y="461787"/>
                  </a:lnTo>
                  <a:lnTo>
                    <a:pt x="710149" y="411603"/>
                  </a:lnTo>
                  <a:lnTo>
                    <a:pt x="715973" y="362751"/>
                  </a:lnTo>
                  <a:lnTo>
                    <a:pt x="720490" y="315562"/>
                  </a:lnTo>
                  <a:lnTo>
                    <a:pt x="723562" y="270368"/>
                  </a:lnTo>
                  <a:lnTo>
                    <a:pt x="725052" y="227498"/>
                  </a:lnTo>
                  <a:lnTo>
                    <a:pt x="724810" y="187229"/>
                  </a:lnTo>
                  <a:lnTo>
                    <a:pt x="718550" y="115558"/>
                  </a:lnTo>
                  <a:lnTo>
                    <a:pt x="703433" y="57970"/>
                  </a:lnTo>
                  <a:lnTo>
                    <a:pt x="691880" y="34937"/>
                  </a:lnTo>
                  <a:lnTo>
                    <a:pt x="679532" y="19273"/>
                  </a:lnTo>
                  <a:close/>
                </a:path>
                <a:path extrusionOk="0" h="795654" w="4635500">
                  <a:moveTo>
                    <a:pt x="238414" y="84936"/>
                  </a:moveTo>
                  <a:lnTo>
                    <a:pt x="219873" y="118409"/>
                  </a:lnTo>
                  <a:lnTo>
                    <a:pt x="206943" y="155798"/>
                  </a:lnTo>
                  <a:lnTo>
                    <a:pt x="191811" y="201853"/>
                  </a:lnTo>
                  <a:lnTo>
                    <a:pt x="176746" y="247923"/>
                  </a:lnTo>
                  <a:lnTo>
                    <a:pt x="161740" y="294004"/>
                  </a:lnTo>
                  <a:lnTo>
                    <a:pt x="131872" y="386194"/>
                  </a:lnTo>
                  <a:lnTo>
                    <a:pt x="25035" y="718025"/>
                  </a:lnTo>
                  <a:lnTo>
                    <a:pt x="0" y="795491"/>
                  </a:lnTo>
                  <a:lnTo>
                    <a:pt x="17899" y="795491"/>
                  </a:lnTo>
                  <a:lnTo>
                    <a:pt x="57190" y="673760"/>
                  </a:lnTo>
                  <a:lnTo>
                    <a:pt x="148156" y="391164"/>
                  </a:lnTo>
                  <a:lnTo>
                    <a:pt x="177985" y="299087"/>
                  </a:lnTo>
                  <a:lnTo>
                    <a:pt x="192967" y="253072"/>
                  </a:lnTo>
                  <a:lnTo>
                    <a:pt x="208007" y="207075"/>
                  </a:lnTo>
                  <a:lnTo>
                    <a:pt x="225396" y="154161"/>
                  </a:lnTo>
                  <a:lnTo>
                    <a:pt x="229498" y="142140"/>
                  </a:lnTo>
                  <a:lnTo>
                    <a:pt x="246601" y="142140"/>
                  </a:lnTo>
                  <a:lnTo>
                    <a:pt x="248701" y="129053"/>
                  </a:lnTo>
                  <a:lnTo>
                    <a:pt x="249825" y="120714"/>
                  </a:lnTo>
                  <a:lnTo>
                    <a:pt x="250706" y="113011"/>
                  </a:lnTo>
                  <a:lnTo>
                    <a:pt x="251270" y="106405"/>
                  </a:lnTo>
                  <a:lnTo>
                    <a:pt x="251495" y="100985"/>
                  </a:lnTo>
                  <a:lnTo>
                    <a:pt x="251457" y="97779"/>
                  </a:lnTo>
                  <a:lnTo>
                    <a:pt x="251164" y="95051"/>
                  </a:lnTo>
                  <a:lnTo>
                    <a:pt x="250898" y="93310"/>
                  </a:lnTo>
                  <a:lnTo>
                    <a:pt x="249628" y="90269"/>
                  </a:lnTo>
                  <a:lnTo>
                    <a:pt x="247659" y="86404"/>
                  </a:lnTo>
                  <a:lnTo>
                    <a:pt x="238414" y="84936"/>
                  </a:lnTo>
                  <a:close/>
                </a:path>
                <a:path extrusionOk="0" h="795654" w="4635500">
                  <a:moveTo>
                    <a:pt x="246601" y="142140"/>
                  </a:moveTo>
                  <a:lnTo>
                    <a:pt x="229498" y="142140"/>
                  </a:lnTo>
                  <a:lnTo>
                    <a:pt x="223411" y="177309"/>
                  </a:lnTo>
                  <a:lnTo>
                    <a:pt x="215354" y="219813"/>
                  </a:lnTo>
                  <a:lnTo>
                    <a:pt x="205636" y="268390"/>
                  </a:lnTo>
                  <a:lnTo>
                    <a:pt x="194567" y="321782"/>
                  </a:lnTo>
                  <a:lnTo>
                    <a:pt x="182457" y="378727"/>
                  </a:lnTo>
                  <a:lnTo>
                    <a:pt x="168241" y="444187"/>
                  </a:lnTo>
                  <a:lnTo>
                    <a:pt x="153572" y="510611"/>
                  </a:lnTo>
                  <a:lnTo>
                    <a:pt x="138870" y="576282"/>
                  </a:lnTo>
                  <a:lnTo>
                    <a:pt x="124556" y="639484"/>
                  </a:lnTo>
                  <a:lnTo>
                    <a:pt x="111052" y="698500"/>
                  </a:lnTo>
                  <a:lnTo>
                    <a:pt x="98777" y="751614"/>
                  </a:lnTo>
                  <a:lnTo>
                    <a:pt x="88531" y="795491"/>
                  </a:lnTo>
                  <a:lnTo>
                    <a:pt x="106021" y="795491"/>
                  </a:lnTo>
                  <a:lnTo>
                    <a:pt x="115349" y="755556"/>
                  </a:lnTo>
                  <a:lnTo>
                    <a:pt x="127659" y="702297"/>
                  </a:lnTo>
                  <a:lnTo>
                    <a:pt x="141191" y="643162"/>
                  </a:lnTo>
                  <a:lnTo>
                    <a:pt x="155524" y="579871"/>
                  </a:lnTo>
                  <a:lnTo>
                    <a:pt x="170238" y="514147"/>
                  </a:lnTo>
                  <a:lnTo>
                    <a:pt x="184910" y="447709"/>
                  </a:lnTo>
                  <a:lnTo>
                    <a:pt x="199120" y="382280"/>
                  </a:lnTo>
                  <a:lnTo>
                    <a:pt x="212444" y="319541"/>
                  </a:lnTo>
                  <a:lnTo>
                    <a:pt x="224488" y="261152"/>
                  </a:lnTo>
                  <a:lnTo>
                    <a:pt x="234822" y="208848"/>
                  </a:lnTo>
                  <a:lnTo>
                    <a:pt x="243018" y="164363"/>
                  </a:lnTo>
                  <a:lnTo>
                    <a:pt x="246601" y="142140"/>
                  </a:lnTo>
                  <a:close/>
                </a:path>
                <a:path extrusionOk="0" h="795654" w="4635500">
                  <a:moveTo>
                    <a:pt x="1123337" y="55528"/>
                  </a:moveTo>
                  <a:lnTo>
                    <a:pt x="1082509" y="65469"/>
                  </a:lnTo>
                  <a:lnTo>
                    <a:pt x="1044846" y="89688"/>
                  </a:lnTo>
                  <a:lnTo>
                    <a:pt x="1010253" y="125818"/>
                  </a:lnTo>
                  <a:lnTo>
                    <a:pt x="978633" y="171489"/>
                  </a:lnTo>
                  <a:lnTo>
                    <a:pt x="954998" y="214068"/>
                  </a:lnTo>
                  <a:lnTo>
                    <a:pt x="932797" y="261071"/>
                  </a:lnTo>
                  <a:lnTo>
                    <a:pt x="912004" y="311579"/>
                  </a:lnTo>
                  <a:lnTo>
                    <a:pt x="892595" y="364672"/>
                  </a:lnTo>
                  <a:lnTo>
                    <a:pt x="874544" y="419432"/>
                  </a:lnTo>
                  <a:lnTo>
                    <a:pt x="857797" y="475063"/>
                  </a:lnTo>
                  <a:lnTo>
                    <a:pt x="842336" y="530655"/>
                  </a:lnTo>
                  <a:lnTo>
                    <a:pt x="828145" y="585305"/>
                  </a:lnTo>
                  <a:lnTo>
                    <a:pt x="815206" y="638109"/>
                  </a:lnTo>
                  <a:lnTo>
                    <a:pt x="803500" y="688166"/>
                  </a:lnTo>
                  <a:lnTo>
                    <a:pt x="793559" y="732121"/>
                  </a:lnTo>
                  <a:lnTo>
                    <a:pt x="779481" y="795491"/>
                  </a:lnTo>
                  <a:lnTo>
                    <a:pt x="796918" y="795491"/>
                  </a:lnTo>
                  <a:lnTo>
                    <a:pt x="810307" y="735256"/>
                  </a:lnTo>
                  <a:lnTo>
                    <a:pt x="815079" y="714021"/>
                  </a:lnTo>
                  <a:lnTo>
                    <a:pt x="831773" y="642031"/>
                  </a:lnTo>
                  <a:lnTo>
                    <a:pt x="844662" y="589433"/>
                  </a:lnTo>
                  <a:lnTo>
                    <a:pt x="858784" y="535054"/>
                  </a:lnTo>
                  <a:lnTo>
                    <a:pt x="874158" y="479783"/>
                  </a:lnTo>
                  <a:lnTo>
                    <a:pt x="890800" y="424512"/>
                  </a:lnTo>
                  <a:lnTo>
                    <a:pt x="908724" y="370138"/>
                  </a:lnTo>
                  <a:lnTo>
                    <a:pt x="927912" y="317651"/>
                  </a:lnTo>
                  <a:lnTo>
                    <a:pt x="948376" y="267929"/>
                  </a:lnTo>
                  <a:lnTo>
                    <a:pt x="970130" y="221847"/>
                  </a:lnTo>
                  <a:lnTo>
                    <a:pt x="993187" y="180285"/>
                  </a:lnTo>
                  <a:lnTo>
                    <a:pt x="1023812" y="136097"/>
                  </a:lnTo>
                  <a:lnTo>
                    <a:pt x="1055868" y="102645"/>
                  </a:lnTo>
                  <a:lnTo>
                    <a:pt x="1089324" y="81070"/>
                  </a:lnTo>
                  <a:lnTo>
                    <a:pt x="1124150" y="72509"/>
                  </a:lnTo>
                  <a:lnTo>
                    <a:pt x="1179551" y="72509"/>
                  </a:lnTo>
                  <a:lnTo>
                    <a:pt x="1167334" y="64205"/>
                  </a:lnTo>
                  <a:lnTo>
                    <a:pt x="1146800" y="57179"/>
                  </a:lnTo>
                  <a:lnTo>
                    <a:pt x="1123337" y="55528"/>
                  </a:lnTo>
                  <a:close/>
                </a:path>
                <a:path extrusionOk="0" h="795654" w="4635500">
                  <a:moveTo>
                    <a:pt x="1179551" y="72509"/>
                  </a:moveTo>
                  <a:lnTo>
                    <a:pt x="1124150" y="72509"/>
                  </a:lnTo>
                  <a:lnTo>
                    <a:pt x="1143163" y="73779"/>
                  </a:lnTo>
                  <a:lnTo>
                    <a:pt x="1159680" y="79381"/>
                  </a:lnTo>
                  <a:lnTo>
                    <a:pt x="1196422" y="120523"/>
                  </a:lnTo>
                  <a:lnTo>
                    <a:pt x="1211572" y="167170"/>
                  </a:lnTo>
                  <a:lnTo>
                    <a:pt x="1220147" y="237863"/>
                  </a:lnTo>
                  <a:lnTo>
                    <a:pt x="1220997" y="284337"/>
                  </a:lnTo>
                  <a:lnTo>
                    <a:pt x="1219262" y="334185"/>
                  </a:lnTo>
                  <a:lnTo>
                    <a:pt x="1215232" y="386818"/>
                  </a:lnTo>
                  <a:lnTo>
                    <a:pt x="1209202" y="441488"/>
                  </a:lnTo>
                  <a:lnTo>
                    <a:pt x="1201467" y="497488"/>
                  </a:lnTo>
                  <a:lnTo>
                    <a:pt x="1190373" y="565270"/>
                  </a:lnTo>
                  <a:lnTo>
                    <a:pt x="1177802" y="632507"/>
                  </a:lnTo>
                  <a:lnTo>
                    <a:pt x="1164282" y="697946"/>
                  </a:lnTo>
                  <a:lnTo>
                    <a:pt x="1150339" y="760337"/>
                  </a:lnTo>
                  <a:lnTo>
                    <a:pt x="1141965" y="795491"/>
                  </a:lnTo>
                  <a:lnTo>
                    <a:pt x="1159468" y="795491"/>
                  </a:lnTo>
                  <a:lnTo>
                    <a:pt x="1180956" y="701415"/>
                  </a:lnTo>
                  <a:lnTo>
                    <a:pt x="1194539" y="635673"/>
                  </a:lnTo>
                  <a:lnTo>
                    <a:pt x="1207170" y="568120"/>
                  </a:lnTo>
                  <a:lnTo>
                    <a:pt x="1218320" y="500007"/>
                  </a:lnTo>
                  <a:lnTo>
                    <a:pt x="1226097" y="443719"/>
                  </a:lnTo>
                  <a:lnTo>
                    <a:pt x="1232185" y="388518"/>
                  </a:lnTo>
                  <a:lnTo>
                    <a:pt x="1236267" y="335145"/>
                  </a:lnTo>
                  <a:lnTo>
                    <a:pt x="1238025" y="284298"/>
                  </a:lnTo>
                  <a:lnTo>
                    <a:pt x="1237145" y="236833"/>
                  </a:lnTo>
                  <a:lnTo>
                    <a:pt x="1233306" y="193372"/>
                  </a:lnTo>
                  <a:lnTo>
                    <a:pt x="1221143" y="136859"/>
                  </a:lnTo>
                  <a:lnTo>
                    <a:pt x="1199854" y="92803"/>
                  </a:lnTo>
                  <a:lnTo>
                    <a:pt x="1185000" y="76212"/>
                  </a:lnTo>
                  <a:lnTo>
                    <a:pt x="1179551" y="72509"/>
                  </a:lnTo>
                  <a:close/>
                </a:path>
                <a:path extrusionOk="0" h="795654" w="4635500">
                  <a:moveTo>
                    <a:pt x="1810830" y="208074"/>
                  </a:moveTo>
                  <a:lnTo>
                    <a:pt x="1774121" y="222958"/>
                  </a:lnTo>
                  <a:lnTo>
                    <a:pt x="1742760" y="251923"/>
                  </a:lnTo>
                  <a:lnTo>
                    <a:pt x="1708562" y="293532"/>
                  </a:lnTo>
                  <a:lnTo>
                    <a:pt x="1665808" y="355159"/>
                  </a:lnTo>
                  <a:lnTo>
                    <a:pt x="1640299" y="395597"/>
                  </a:lnTo>
                  <a:lnTo>
                    <a:pt x="1614292" y="439024"/>
                  </a:lnTo>
                  <a:lnTo>
                    <a:pt x="1588026" y="484781"/>
                  </a:lnTo>
                  <a:lnTo>
                    <a:pt x="1561738" y="532212"/>
                  </a:lnTo>
                  <a:lnTo>
                    <a:pt x="1535668" y="580657"/>
                  </a:lnTo>
                  <a:lnTo>
                    <a:pt x="1510033" y="629521"/>
                  </a:lnTo>
                  <a:lnTo>
                    <a:pt x="1485068" y="678134"/>
                  </a:lnTo>
                  <a:lnTo>
                    <a:pt x="1461009" y="725845"/>
                  </a:lnTo>
                  <a:lnTo>
                    <a:pt x="1438097" y="772002"/>
                  </a:lnTo>
                  <a:lnTo>
                    <a:pt x="1426592" y="795491"/>
                  </a:lnTo>
                  <a:lnTo>
                    <a:pt x="1445546" y="795491"/>
                  </a:lnTo>
                  <a:lnTo>
                    <a:pt x="1453381" y="779492"/>
                  </a:lnTo>
                  <a:lnTo>
                    <a:pt x="1476244" y="733428"/>
                  </a:lnTo>
                  <a:lnTo>
                    <a:pt x="1500247" y="685827"/>
                  </a:lnTo>
                  <a:lnTo>
                    <a:pt x="1525150" y="637339"/>
                  </a:lnTo>
                  <a:lnTo>
                    <a:pt x="1550717" y="588614"/>
                  </a:lnTo>
                  <a:lnTo>
                    <a:pt x="1576718" y="540293"/>
                  </a:lnTo>
                  <a:lnTo>
                    <a:pt x="1602888" y="493073"/>
                  </a:lnTo>
                  <a:lnTo>
                    <a:pt x="1628992" y="447599"/>
                  </a:lnTo>
                  <a:lnTo>
                    <a:pt x="1654794" y="404515"/>
                  </a:lnTo>
                  <a:lnTo>
                    <a:pt x="1680059" y="364466"/>
                  </a:lnTo>
                  <a:lnTo>
                    <a:pt x="1704552" y="328096"/>
                  </a:lnTo>
                  <a:lnTo>
                    <a:pt x="1739173" y="282038"/>
                  </a:lnTo>
                  <a:lnTo>
                    <a:pt x="1770364" y="248210"/>
                  </a:lnTo>
                  <a:lnTo>
                    <a:pt x="1804133" y="225266"/>
                  </a:lnTo>
                  <a:lnTo>
                    <a:pt x="1809975" y="224472"/>
                  </a:lnTo>
                  <a:lnTo>
                    <a:pt x="1838924" y="224472"/>
                  </a:lnTo>
                  <a:lnTo>
                    <a:pt x="1837315" y="221866"/>
                  </a:lnTo>
                  <a:lnTo>
                    <a:pt x="1831971" y="216003"/>
                  </a:lnTo>
                  <a:lnTo>
                    <a:pt x="1825570" y="211578"/>
                  </a:lnTo>
                  <a:lnTo>
                    <a:pt x="1818052" y="208855"/>
                  </a:lnTo>
                  <a:lnTo>
                    <a:pt x="1810830" y="208074"/>
                  </a:lnTo>
                  <a:close/>
                </a:path>
                <a:path extrusionOk="0" h="795654" w="4635500">
                  <a:moveTo>
                    <a:pt x="1838924" y="224472"/>
                  </a:moveTo>
                  <a:lnTo>
                    <a:pt x="1809975" y="224472"/>
                  </a:lnTo>
                  <a:lnTo>
                    <a:pt x="1818687" y="226387"/>
                  </a:lnTo>
                  <a:lnTo>
                    <a:pt x="1822840" y="229492"/>
                  </a:lnTo>
                  <a:lnTo>
                    <a:pt x="1834613" y="268818"/>
                  </a:lnTo>
                  <a:lnTo>
                    <a:pt x="1836036" y="293532"/>
                  </a:lnTo>
                  <a:lnTo>
                    <a:pt x="1835729" y="318367"/>
                  </a:lnTo>
                  <a:lnTo>
                    <a:pt x="1830105" y="384690"/>
                  </a:lnTo>
                  <a:lnTo>
                    <a:pt x="1824228" y="427439"/>
                  </a:lnTo>
                  <a:lnTo>
                    <a:pt x="1816655" y="473414"/>
                  </a:lnTo>
                  <a:lnTo>
                    <a:pt x="1807573" y="522117"/>
                  </a:lnTo>
                  <a:lnTo>
                    <a:pt x="1797174" y="573047"/>
                  </a:lnTo>
                  <a:lnTo>
                    <a:pt x="1785648" y="625702"/>
                  </a:lnTo>
                  <a:lnTo>
                    <a:pt x="1773185" y="679585"/>
                  </a:lnTo>
                  <a:lnTo>
                    <a:pt x="1759975" y="734193"/>
                  </a:lnTo>
                  <a:lnTo>
                    <a:pt x="1744546" y="795491"/>
                  </a:lnTo>
                  <a:lnTo>
                    <a:pt x="1762102" y="795491"/>
                  </a:lnTo>
                  <a:lnTo>
                    <a:pt x="1776511" y="738251"/>
                  </a:lnTo>
                  <a:lnTo>
                    <a:pt x="1789750" y="683541"/>
                  </a:lnTo>
                  <a:lnTo>
                    <a:pt x="1802254" y="629483"/>
                  </a:lnTo>
                  <a:lnTo>
                    <a:pt x="1813832" y="576584"/>
                  </a:lnTo>
                  <a:lnTo>
                    <a:pt x="1824289" y="525351"/>
                  </a:lnTo>
                  <a:lnTo>
                    <a:pt x="1833433" y="476293"/>
                  </a:lnTo>
                  <a:lnTo>
                    <a:pt x="1841070" y="429917"/>
                  </a:lnTo>
                  <a:lnTo>
                    <a:pt x="1847008" y="386730"/>
                  </a:lnTo>
                  <a:lnTo>
                    <a:pt x="1852738" y="320109"/>
                  </a:lnTo>
                  <a:lnTo>
                    <a:pt x="1853082" y="291658"/>
                  </a:lnTo>
                  <a:lnTo>
                    <a:pt x="1851542" y="266947"/>
                  </a:lnTo>
                  <a:lnTo>
                    <a:pt x="1850007" y="256024"/>
                  </a:lnTo>
                  <a:lnTo>
                    <a:pt x="1847883" y="245982"/>
                  </a:lnTo>
                  <a:lnTo>
                    <a:pt x="1845118" y="236912"/>
                  </a:lnTo>
                  <a:lnTo>
                    <a:pt x="1841662" y="228907"/>
                  </a:lnTo>
                  <a:lnTo>
                    <a:pt x="1838924" y="224472"/>
                  </a:lnTo>
                  <a:close/>
                </a:path>
                <a:path extrusionOk="0" h="795654" w="4635500">
                  <a:moveTo>
                    <a:pt x="2213492" y="377060"/>
                  </a:moveTo>
                  <a:lnTo>
                    <a:pt x="2170268" y="412996"/>
                  </a:lnTo>
                  <a:lnTo>
                    <a:pt x="2143113" y="447046"/>
                  </a:lnTo>
                  <a:lnTo>
                    <a:pt x="2117377" y="483985"/>
                  </a:lnTo>
                  <a:lnTo>
                    <a:pt x="2092981" y="523522"/>
                  </a:lnTo>
                  <a:lnTo>
                    <a:pt x="2069845" y="565367"/>
                  </a:lnTo>
                  <a:lnTo>
                    <a:pt x="2047887" y="609228"/>
                  </a:lnTo>
                  <a:lnTo>
                    <a:pt x="2027028" y="654814"/>
                  </a:lnTo>
                  <a:lnTo>
                    <a:pt x="2007186" y="701835"/>
                  </a:lnTo>
                  <a:lnTo>
                    <a:pt x="1988282" y="749999"/>
                  </a:lnTo>
                  <a:lnTo>
                    <a:pt x="1971533" y="795491"/>
                  </a:lnTo>
                  <a:lnTo>
                    <a:pt x="1989647" y="795491"/>
                  </a:lnTo>
                  <a:lnTo>
                    <a:pt x="2007623" y="747085"/>
                  </a:lnTo>
                  <a:lnTo>
                    <a:pt x="2028283" y="695281"/>
                  </a:lnTo>
                  <a:lnTo>
                    <a:pt x="2050003" y="645068"/>
                  </a:lnTo>
                  <a:lnTo>
                    <a:pt x="2072882" y="596799"/>
                  </a:lnTo>
                  <a:lnTo>
                    <a:pt x="2097019" y="550829"/>
                  </a:lnTo>
                  <a:lnTo>
                    <a:pt x="2122510" y="507511"/>
                  </a:lnTo>
                  <a:lnTo>
                    <a:pt x="2149454" y="467199"/>
                  </a:lnTo>
                  <a:lnTo>
                    <a:pt x="2177950" y="430247"/>
                  </a:lnTo>
                  <a:lnTo>
                    <a:pt x="2208095" y="397008"/>
                  </a:lnTo>
                  <a:lnTo>
                    <a:pt x="2225849" y="397008"/>
                  </a:lnTo>
                  <a:lnTo>
                    <a:pt x="2224973" y="393611"/>
                  </a:lnTo>
                  <a:lnTo>
                    <a:pt x="2222789" y="387553"/>
                  </a:lnTo>
                  <a:lnTo>
                    <a:pt x="2221341" y="384512"/>
                  </a:lnTo>
                  <a:lnTo>
                    <a:pt x="2217048" y="379536"/>
                  </a:lnTo>
                  <a:lnTo>
                    <a:pt x="2213492" y="377060"/>
                  </a:lnTo>
                  <a:close/>
                </a:path>
                <a:path extrusionOk="0" h="795654" w="4635500">
                  <a:moveTo>
                    <a:pt x="2225849" y="397008"/>
                  </a:moveTo>
                  <a:lnTo>
                    <a:pt x="2208095" y="397008"/>
                  </a:lnTo>
                  <a:lnTo>
                    <a:pt x="2208730" y="398928"/>
                  </a:lnTo>
                  <a:lnTo>
                    <a:pt x="2209365" y="401403"/>
                  </a:lnTo>
                  <a:lnTo>
                    <a:pt x="2214230" y="450714"/>
                  </a:lnTo>
                  <a:lnTo>
                    <a:pt x="2214844" y="511046"/>
                  </a:lnTo>
                  <a:lnTo>
                    <a:pt x="2213976" y="555237"/>
                  </a:lnTo>
                  <a:lnTo>
                    <a:pt x="2212314" y="603260"/>
                  </a:lnTo>
                  <a:lnTo>
                    <a:pt x="2210035" y="653132"/>
                  </a:lnTo>
                  <a:lnTo>
                    <a:pt x="2207119" y="706462"/>
                  </a:lnTo>
                  <a:lnTo>
                    <a:pt x="2203822" y="759541"/>
                  </a:lnTo>
                  <a:lnTo>
                    <a:pt x="2201373" y="795491"/>
                  </a:lnTo>
                  <a:lnTo>
                    <a:pt x="2218446" y="795491"/>
                  </a:lnTo>
                  <a:lnTo>
                    <a:pt x="2224227" y="705474"/>
                  </a:lnTo>
                  <a:lnTo>
                    <a:pt x="2227083" y="653132"/>
                  </a:lnTo>
                  <a:lnTo>
                    <a:pt x="2229388" y="602549"/>
                  </a:lnTo>
                  <a:lnTo>
                    <a:pt x="2231016" y="555237"/>
                  </a:lnTo>
                  <a:lnTo>
                    <a:pt x="2231875" y="511046"/>
                  </a:lnTo>
                  <a:lnTo>
                    <a:pt x="2231818" y="471770"/>
                  </a:lnTo>
                  <a:lnTo>
                    <a:pt x="2231261" y="450188"/>
                  </a:lnTo>
                  <a:lnTo>
                    <a:pt x="2230248" y="431020"/>
                  </a:lnTo>
                  <a:lnTo>
                    <a:pt x="2228737" y="414579"/>
                  </a:lnTo>
                  <a:lnTo>
                    <a:pt x="2226687" y="401176"/>
                  </a:lnTo>
                  <a:lnTo>
                    <a:pt x="2225849" y="397008"/>
                  </a:lnTo>
                  <a:close/>
                </a:path>
                <a:path extrusionOk="0" h="795654" w="4635500">
                  <a:moveTo>
                    <a:pt x="3065218" y="151601"/>
                  </a:moveTo>
                  <a:lnTo>
                    <a:pt x="3024573" y="176001"/>
                  </a:lnTo>
                  <a:lnTo>
                    <a:pt x="2997529" y="210209"/>
                  </a:lnTo>
                  <a:lnTo>
                    <a:pt x="2962275" y="264740"/>
                  </a:lnTo>
                  <a:lnTo>
                    <a:pt x="2940571" y="301893"/>
                  </a:lnTo>
                  <a:lnTo>
                    <a:pt x="2918066" y="342495"/>
                  </a:lnTo>
                  <a:lnTo>
                    <a:pt x="2895030" y="385816"/>
                  </a:lnTo>
                  <a:lnTo>
                    <a:pt x="2871732" y="431124"/>
                  </a:lnTo>
                  <a:lnTo>
                    <a:pt x="2848441" y="477688"/>
                  </a:lnTo>
                  <a:lnTo>
                    <a:pt x="2819739" y="536590"/>
                  </a:lnTo>
                  <a:lnTo>
                    <a:pt x="2791955" y="594988"/>
                  </a:lnTo>
                  <a:lnTo>
                    <a:pt x="2765612" y="651471"/>
                  </a:lnTo>
                  <a:lnTo>
                    <a:pt x="2741236" y="704626"/>
                  </a:lnTo>
                  <a:lnTo>
                    <a:pt x="2719353" y="753043"/>
                  </a:lnTo>
                  <a:lnTo>
                    <a:pt x="2700406" y="795491"/>
                  </a:lnTo>
                  <a:lnTo>
                    <a:pt x="2719047" y="795491"/>
                  </a:lnTo>
                  <a:lnTo>
                    <a:pt x="2734965" y="759826"/>
                  </a:lnTo>
                  <a:lnTo>
                    <a:pt x="2756800" y="711514"/>
                  </a:lnTo>
                  <a:lnTo>
                    <a:pt x="2781115" y="658490"/>
                  </a:lnTo>
                  <a:lnTo>
                    <a:pt x="2807388" y="602159"/>
                  </a:lnTo>
                  <a:lnTo>
                    <a:pt x="2835097" y="543927"/>
                  </a:lnTo>
                  <a:lnTo>
                    <a:pt x="2863719" y="485199"/>
                  </a:lnTo>
                  <a:lnTo>
                    <a:pt x="2891615" y="429572"/>
                  </a:lnTo>
                  <a:lnTo>
                    <a:pt x="2919370" y="376107"/>
                  </a:lnTo>
                  <a:lnTo>
                    <a:pt x="2946522" y="326039"/>
                  </a:lnTo>
                  <a:lnTo>
                    <a:pt x="2972609" y="280607"/>
                  </a:lnTo>
                  <a:lnTo>
                    <a:pt x="2997171" y="241047"/>
                  </a:lnTo>
                  <a:lnTo>
                    <a:pt x="3024841" y="201996"/>
                  </a:lnTo>
                  <a:lnTo>
                    <a:pt x="3054740" y="171187"/>
                  </a:lnTo>
                  <a:lnTo>
                    <a:pt x="3063401" y="168805"/>
                  </a:lnTo>
                  <a:lnTo>
                    <a:pt x="3084429" y="168805"/>
                  </a:lnTo>
                  <a:lnTo>
                    <a:pt x="3082464" y="164489"/>
                  </a:lnTo>
                  <a:lnTo>
                    <a:pt x="3080229" y="160530"/>
                  </a:lnTo>
                  <a:lnTo>
                    <a:pt x="3077295" y="157118"/>
                  </a:lnTo>
                  <a:lnTo>
                    <a:pt x="3069548" y="152454"/>
                  </a:lnTo>
                  <a:lnTo>
                    <a:pt x="3065218" y="151601"/>
                  </a:lnTo>
                  <a:close/>
                </a:path>
                <a:path extrusionOk="0" h="795654" w="4635500">
                  <a:moveTo>
                    <a:pt x="3084429" y="168805"/>
                  </a:moveTo>
                  <a:lnTo>
                    <a:pt x="3063401" y="168805"/>
                  </a:lnTo>
                  <a:lnTo>
                    <a:pt x="3064087" y="169014"/>
                  </a:lnTo>
                  <a:lnTo>
                    <a:pt x="3065357" y="169763"/>
                  </a:lnTo>
                  <a:lnTo>
                    <a:pt x="3087586" y="216746"/>
                  </a:lnTo>
                  <a:lnTo>
                    <a:pt x="3101773" y="266269"/>
                  </a:lnTo>
                  <a:lnTo>
                    <a:pt x="3110652" y="320680"/>
                  </a:lnTo>
                  <a:lnTo>
                    <a:pt x="3114674" y="378757"/>
                  </a:lnTo>
                  <a:lnTo>
                    <a:pt x="3114699" y="431124"/>
                  </a:lnTo>
                  <a:lnTo>
                    <a:pt x="3112449" y="479367"/>
                  </a:lnTo>
                  <a:lnTo>
                    <a:pt x="3107872" y="531479"/>
                  </a:lnTo>
                  <a:lnTo>
                    <a:pt x="3101369" y="584440"/>
                  </a:lnTo>
                  <a:lnTo>
                    <a:pt x="3093221" y="637852"/>
                  </a:lnTo>
                  <a:lnTo>
                    <a:pt x="3084391" y="687730"/>
                  </a:lnTo>
                  <a:lnTo>
                    <a:pt x="3074617" y="737253"/>
                  </a:lnTo>
                  <a:lnTo>
                    <a:pt x="3064131" y="786104"/>
                  </a:lnTo>
                  <a:lnTo>
                    <a:pt x="3061980" y="795491"/>
                  </a:lnTo>
                  <a:lnTo>
                    <a:pt x="3079442" y="795491"/>
                  </a:lnTo>
                  <a:lnTo>
                    <a:pt x="3091286" y="740705"/>
                  </a:lnTo>
                  <a:lnTo>
                    <a:pt x="3101132" y="690833"/>
                  </a:lnTo>
                  <a:lnTo>
                    <a:pt x="3110023" y="640626"/>
                  </a:lnTo>
                  <a:lnTo>
                    <a:pt x="3118239" y="586798"/>
                  </a:lnTo>
                  <a:lnTo>
                    <a:pt x="3124813" y="533287"/>
                  </a:lnTo>
                  <a:lnTo>
                    <a:pt x="3129451" y="480502"/>
                  </a:lnTo>
                  <a:lnTo>
                    <a:pt x="3131752" y="431124"/>
                  </a:lnTo>
                  <a:lnTo>
                    <a:pt x="3131740" y="378757"/>
                  </a:lnTo>
                  <a:lnTo>
                    <a:pt x="3127589" y="318879"/>
                  </a:lnTo>
                  <a:lnTo>
                    <a:pt x="3118413" y="262636"/>
                  </a:lnTo>
                  <a:lnTo>
                    <a:pt x="3103581" y="210886"/>
                  </a:lnTo>
                  <a:lnTo>
                    <a:pt x="3084429" y="168805"/>
                  </a:lnTo>
                  <a:close/>
                </a:path>
                <a:path extrusionOk="0" h="795654" w="4635500">
                  <a:moveTo>
                    <a:pt x="3823065" y="161761"/>
                  </a:moveTo>
                  <a:lnTo>
                    <a:pt x="3786109" y="180749"/>
                  </a:lnTo>
                  <a:lnTo>
                    <a:pt x="3749289" y="228473"/>
                  </a:lnTo>
                  <a:lnTo>
                    <a:pt x="3723598" y="272012"/>
                  </a:lnTo>
                  <a:lnTo>
                    <a:pt x="3702713" y="311676"/>
                  </a:lnTo>
                  <a:lnTo>
                    <a:pt x="3681844" y="354332"/>
                  </a:lnTo>
                  <a:lnTo>
                    <a:pt x="3661336" y="398652"/>
                  </a:lnTo>
                  <a:lnTo>
                    <a:pt x="3641531" y="443311"/>
                  </a:lnTo>
                  <a:lnTo>
                    <a:pt x="3622773" y="486980"/>
                  </a:lnTo>
                  <a:lnTo>
                    <a:pt x="3603966" y="531768"/>
                  </a:lnTo>
                  <a:lnTo>
                    <a:pt x="3577659" y="595294"/>
                  </a:lnTo>
                  <a:lnTo>
                    <a:pt x="3569244" y="615461"/>
                  </a:lnTo>
                  <a:lnTo>
                    <a:pt x="3562127" y="632139"/>
                  </a:lnTo>
                  <a:lnTo>
                    <a:pt x="3556415" y="644881"/>
                  </a:lnTo>
                  <a:lnTo>
                    <a:pt x="3538012" y="684843"/>
                  </a:lnTo>
                  <a:lnTo>
                    <a:pt x="3519487" y="726081"/>
                  </a:lnTo>
                  <a:lnTo>
                    <a:pt x="3500808" y="768468"/>
                  </a:lnTo>
                  <a:lnTo>
                    <a:pt x="3489067" y="795491"/>
                  </a:lnTo>
                  <a:lnTo>
                    <a:pt x="3507636" y="795491"/>
                  </a:lnTo>
                  <a:lnTo>
                    <a:pt x="3516425" y="775264"/>
                  </a:lnTo>
                  <a:lnTo>
                    <a:pt x="3535052" y="732994"/>
                  </a:lnTo>
                  <a:lnTo>
                    <a:pt x="3553518" y="691886"/>
                  </a:lnTo>
                  <a:lnTo>
                    <a:pt x="3571859" y="652059"/>
                  </a:lnTo>
                  <a:lnTo>
                    <a:pt x="3577685" y="639051"/>
                  </a:lnTo>
                  <a:lnTo>
                    <a:pt x="3584957" y="622013"/>
                  </a:lnTo>
                  <a:lnTo>
                    <a:pt x="3593542" y="601443"/>
                  </a:lnTo>
                  <a:lnTo>
                    <a:pt x="3619917" y="537735"/>
                  </a:lnTo>
                  <a:lnTo>
                    <a:pt x="3628970" y="516068"/>
                  </a:lnTo>
                  <a:lnTo>
                    <a:pt x="3657164" y="450042"/>
                  </a:lnTo>
                  <a:lnTo>
                    <a:pt x="3676870" y="405613"/>
                  </a:lnTo>
                  <a:lnTo>
                    <a:pt x="3697224" y="361623"/>
                  </a:lnTo>
                  <a:lnTo>
                    <a:pt x="3717887" y="319376"/>
                  </a:lnTo>
                  <a:lnTo>
                    <a:pt x="3738521" y="280178"/>
                  </a:lnTo>
                  <a:lnTo>
                    <a:pt x="3763629" y="237635"/>
                  </a:lnTo>
                  <a:lnTo>
                    <a:pt x="3787213" y="204762"/>
                  </a:lnTo>
                  <a:lnTo>
                    <a:pt x="3818912" y="178578"/>
                  </a:lnTo>
                  <a:lnTo>
                    <a:pt x="3848474" y="178578"/>
                  </a:lnTo>
                  <a:lnTo>
                    <a:pt x="3845988" y="174804"/>
                  </a:lnTo>
                  <a:lnTo>
                    <a:pt x="3841147" y="169499"/>
                  </a:lnTo>
                  <a:lnTo>
                    <a:pt x="3835703" y="165477"/>
                  </a:lnTo>
                  <a:lnTo>
                    <a:pt x="3829670" y="162857"/>
                  </a:lnTo>
                  <a:lnTo>
                    <a:pt x="3823065" y="161761"/>
                  </a:lnTo>
                  <a:close/>
                </a:path>
                <a:path extrusionOk="0" h="795654" w="4635500">
                  <a:moveTo>
                    <a:pt x="3848474" y="178578"/>
                  </a:moveTo>
                  <a:lnTo>
                    <a:pt x="3818912" y="178578"/>
                  </a:lnTo>
                  <a:lnTo>
                    <a:pt x="3825325" y="178861"/>
                  </a:lnTo>
                  <a:lnTo>
                    <a:pt x="3828716" y="180270"/>
                  </a:lnTo>
                  <a:lnTo>
                    <a:pt x="3848092" y="233521"/>
                  </a:lnTo>
                  <a:lnTo>
                    <a:pt x="3853522" y="295980"/>
                  </a:lnTo>
                  <a:lnTo>
                    <a:pt x="3854243" y="337104"/>
                  </a:lnTo>
                  <a:lnTo>
                    <a:pt x="3853763" y="388595"/>
                  </a:lnTo>
                  <a:lnTo>
                    <a:pt x="3852356" y="439961"/>
                  </a:lnTo>
                  <a:lnTo>
                    <a:pt x="3850116" y="490410"/>
                  </a:lnTo>
                  <a:lnTo>
                    <a:pt x="3847022" y="541279"/>
                  </a:lnTo>
                  <a:lnTo>
                    <a:pt x="3843142" y="592044"/>
                  </a:lnTo>
                  <a:lnTo>
                    <a:pt x="3838519" y="642709"/>
                  </a:lnTo>
                  <a:lnTo>
                    <a:pt x="3833197" y="693281"/>
                  </a:lnTo>
                  <a:lnTo>
                    <a:pt x="3827220" y="743768"/>
                  </a:lnTo>
                  <a:lnTo>
                    <a:pt x="3820630" y="794174"/>
                  </a:lnTo>
                  <a:lnTo>
                    <a:pt x="3820442" y="795491"/>
                  </a:lnTo>
                  <a:lnTo>
                    <a:pt x="3837628" y="795491"/>
                  </a:lnTo>
                  <a:lnTo>
                    <a:pt x="3844119" y="745824"/>
                  </a:lnTo>
                  <a:lnTo>
                    <a:pt x="3850124" y="695098"/>
                  </a:lnTo>
                  <a:lnTo>
                    <a:pt x="3855471" y="644278"/>
                  </a:lnTo>
                  <a:lnTo>
                    <a:pt x="3860116" y="593360"/>
                  </a:lnTo>
                  <a:lnTo>
                    <a:pt x="3864015" y="542338"/>
                  </a:lnTo>
                  <a:lnTo>
                    <a:pt x="3867125" y="491206"/>
                  </a:lnTo>
                  <a:lnTo>
                    <a:pt x="3869415" y="439429"/>
                  </a:lnTo>
                  <a:lnTo>
                    <a:pt x="3870801" y="388329"/>
                  </a:lnTo>
                  <a:lnTo>
                    <a:pt x="3871274" y="337104"/>
                  </a:lnTo>
                  <a:lnTo>
                    <a:pt x="3870545" y="295449"/>
                  </a:lnTo>
                  <a:lnTo>
                    <a:pt x="3864893" y="230754"/>
                  </a:lnTo>
                  <a:lnTo>
                    <a:pt x="3853884" y="188659"/>
                  </a:lnTo>
                  <a:lnTo>
                    <a:pt x="3850159" y="181137"/>
                  </a:lnTo>
                  <a:lnTo>
                    <a:pt x="3848474" y="178578"/>
                  </a:lnTo>
                  <a:close/>
                </a:path>
                <a:path extrusionOk="0" h="795654" w="4635500">
                  <a:moveTo>
                    <a:pt x="4557630" y="454966"/>
                  </a:moveTo>
                  <a:lnTo>
                    <a:pt x="4520675" y="477373"/>
                  </a:lnTo>
                  <a:lnTo>
                    <a:pt x="4486212" y="527928"/>
                  </a:lnTo>
                  <a:lnTo>
                    <a:pt x="4458522" y="571088"/>
                  </a:lnTo>
                  <a:lnTo>
                    <a:pt x="4431622" y="614849"/>
                  </a:lnTo>
                  <a:lnTo>
                    <a:pt x="4405445" y="659156"/>
                  </a:lnTo>
                  <a:lnTo>
                    <a:pt x="4379926" y="703956"/>
                  </a:lnTo>
                  <a:lnTo>
                    <a:pt x="4355001" y="749194"/>
                  </a:lnTo>
                  <a:lnTo>
                    <a:pt x="4330252" y="795491"/>
                  </a:lnTo>
                  <a:lnTo>
                    <a:pt x="4349548" y="795491"/>
                  </a:lnTo>
                  <a:lnTo>
                    <a:pt x="4369984" y="757275"/>
                  </a:lnTo>
                  <a:lnTo>
                    <a:pt x="4394790" y="712251"/>
                  </a:lnTo>
                  <a:lnTo>
                    <a:pt x="4420173" y="667685"/>
                  </a:lnTo>
                  <a:lnTo>
                    <a:pt x="4446200" y="623629"/>
                  </a:lnTo>
                  <a:lnTo>
                    <a:pt x="4472937" y="580135"/>
                  </a:lnTo>
                  <a:lnTo>
                    <a:pt x="4500449" y="537252"/>
                  </a:lnTo>
                  <a:lnTo>
                    <a:pt x="4528804" y="495032"/>
                  </a:lnTo>
                  <a:lnTo>
                    <a:pt x="4556020" y="471487"/>
                  </a:lnTo>
                  <a:lnTo>
                    <a:pt x="4582668" y="471487"/>
                  </a:lnTo>
                  <a:lnTo>
                    <a:pt x="4579940" y="467827"/>
                  </a:lnTo>
                  <a:lnTo>
                    <a:pt x="4575227" y="462937"/>
                  </a:lnTo>
                  <a:lnTo>
                    <a:pt x="4569968" y="459019"/>
                  </a:lnTo>
                  <a:lnTo>
                    <a:pt x="4564122" y="456286"/>
                  </a:lnTo>
                  <a:lnTo>
                    <a:pt x="4557630" y="454966"/>
                  </a:lnTo>
                  <a:close/>
                </a:path>
                <a:path extrusionOk="0" h="795654" w="4635500">
                  <a:moveTo>
                    <a:pt x="4582668" y="471487"/>
                  </a:moveTo>
                  <a:lnTo>
                    <a:pt x="4556020" y="471487"/>
                  </a:lnTo>
                  <a:lnTo>
                    <a:pt x="4561785" y="473431"/>
                  </a:lnTo>
                  <a:lnTo>
                    <a:pt x="4565672" y="476432"/>
                  </a:lnTo>
                  <a:lnTo>
                    <a:pt x="4592789" y="549463"/>
                  </a:lnTo>
                  <a:lnTo>
                    <a:pt x="4601497" y="599542"/>
                  </a:lnTo>
                  <a:lnTo>
                    <a:pt x="4608459" y="657400"/>
                  </a:lnTo>
                  <a:lnTo>
                    <a:pt x="4613868" y="720749"/>
                  </a:lnTo>
                  <a:lnTo>
                    <a:pt x="4617202" y="773527"/>
                  </a:lnTo>
                  <a:lnTo>
                    <a:pt x="4618259" y="795491"/>
                  </a:lnTo>
                  <a:lnTo>
                    <a:pt x="4635318" y="795491"/>
                  </a:lnTo>
                  <a:lnTo>
                    <a:pt x="4630873" y="719534"/>
                  </a:lnTo>
                  <a:lnTo>
                    <a:pt x="4625433" y="655911"/>
                  </a:lnTo>
                  <a:lnTo>
                    <a:pt x="4618353" y="597131"/>
                  </a:lnTo>
                  <a:lnTo>
                    <a:pt x="4609380" y="545663"/>
                  </a:lnTo>
                  <a:lnTo>
                    <a:pt x="4598260" y="503976"/>
                  </a:lnTo>
                  <a:lnTo>
                    <a:pt x="4584117" y="473431"/>
                  </a:lnTo>
                  <a:lnTo>
                    <a:pt x="4582668" y="471487"/>
                  </a:lnTo>
                  <a:close/>
                </a:path>
              </a:pathLst>
            </a:custGeom>
            <a:solidFill>
              <a:srgbClr val="2E2E2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83" name="Google Shape;83;p3"/>
          <p:cNvSpPr txBox="1"/>
          <p:nvPr>
            <p:ph type="title"/>
          </p:nvPr>
        </p:nvSpPr>
        <p:spPr>
          <a:xfrm>
            <a:off x="6997652" y="347050"/>
            <a:ext cx="6772500" cy="1398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SOLUTION</a:t>
            </a:r>
            <a:endParaRPr/>
          </a:p>
        </p:txBody>
      </p:sp>
      <p:sp>
        <p:nvSpPr>
          <p:cNvPr id="84" name="Google Shape;84;p3"/>
          <p:cNvSpPr txBox="1"/>
          <p:nvPr>
            <p:ph idx="1" type="body"/>
          </p:nvPr>
        </p:nvSpPr>
        <p:spPr>
          <a:xfrm>
            <a:off x="1802828" y="2602725"/>
            <a:ext cx="13787755" cy="4521200"/>
          </a:xfrm>
          <a:prstGeom prst="rect">
            <a:avLst/>
          </a:prstGeom>
          <a:noFill/>
          <a:ln>
            <a:noFill/>
          </a:ln>
        </p:spPr>
        <p:txBody>
          <a:bodyPr anchorCtr="0" anchor="t" bIns="0" lIns="0" spcFirstLastPara="1" rIns="0" wrap="square" tIns="12700">
            <a:spAutoFit/>
          </a:bodyPr>
          <a:lstStyle/>
          <a:p>
            <a:pPr indent="0" lvl="0" marL="12065" marR="5080" rtl="0" algn="ctr">
              <a:lnSpc>
                <a:spcPct val="115199"/>
              </a:lnSpc>
              <a:spcBef>
                <a:spcPts val="0"/>
              </a:spcBef>
              <a:spcAft>
                <a:spcPts val="0"/>
              </a:spcAft>
              <a:buNone/>
            </a:pPr>
            <a:r>
              <a:rPr lang="en-US"/>
              <a:t>Create a platform that offers amateur photographers a place to display and share their work without incurring additional costs.</a:t>
            </a:r>
            <a:endParaRPr/>
          </a:p>
          <a:p>
            <a:pPr indent="0" lvl="0" marL="0" rtl="0" algn="l">
              <a:lnSpc>
                <a:spcPct val="100000"/>
              </a:lnSpc>
              <a:spcBef>
                <a:spcPts val="520"/>
              </a:spcBef>
              <a:spcAft>
                <a:spcPts val="0"/>
              </a:spcAft>
              <a:buNone/>
            </a:pPr>
            <a:r>
              <a:t/>
            </a:r>
            <a:endParaRPr/>
          </a:p>
          <a:p>
            <a:pPr indent="0" lvl="0" marL="46990" marR="39370" rtl="0" algn="ctr">
              <a:lnSpc>
                <a:spcPct val="115199"/>
              </a:lnSpc>
              <a:spcBef>
                <a:spcPts val="0"/>
              </a:spcBef>
              <a:spcAft>
                <a:spcPts val="0"/>
              </a:spcAft>
              <a:buNone/>
            </a:pPr>
            <a:r>
              <a:rPr lang="en-US"/>
              <a:t>Each user will have an area dedicated to them for managing their portfolio, they will be able to upload new photos with titles and captions of their choice, delete them and share them.</a:t>
            </a:r>
            <a:endParaRPr/>
          </a:p>
          <a:p>
            <a:pPr indent="0" lvl="0" marL="0" rtl="0" algn="l">
              <a:lnSpc>
                <a:spcPct val="100000"/>
              </a:lnSpc>
              <a:spcBef>
                <a:spcPts val="1105"/>
              </a:spcBef>
              <a:spcAft>
                <a:spcPts val="0"/>
              </a:spcAft>
              <a:buNone/>
            </a:pPr>
            <a:r>
              <a:t/>
            </a:r>
            <a:endParaRPr/>
          </a:p>
          <a:p>
            <a:pPr indent="0" lvl="0" marL="0" rtl="0" algn="ctr">
              <a:lnSpc>
                <a:spcPct val="100000"/>
              </a:lnSpc>
              <a:spcBef>
                <a:spcPts val="0"/>
              </a:spcBef>
              <a:spcAft>
                <a:spcPts val="0"/>
              </a:spcAft>
              <a:buNone/>
            </a:pPr>
            <a:r>
              <a:rPr lang="en-US"/>
              <a:t>You can search for the photo by title or author and visit their portfolio.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 name="Shape 88"/>
        <p:cNvGrpSpPr/>
        <p:nvPr/>
      </p:nvGrpSpPr>
      <p:grpSpPr>
        <a:xfrm>
          <a:off x="0" y="0"/>
          <a:ext cx="0" cy="0"/>
          <a:chOff x="0" y="0"/>
          <a:chExt cx="0" cy="0"/>
        </a:xfrm>
      </p:grpSpPr>
      <p:pic>
        <p:nvPicPr>
          <p:cNvPr id="89" name="Google Shape;89;p4"/>
          <p:cNvPicPr preferRelativeResize="0"/>
          <p:nvPr/>
        </p:nvPicPr>
        <p:blipFill rotWithShape="1">
          <a:blip r:embed="rId3">
            <a:alphaModFix/>
          </a:blip>
          <a:srcRect b="0" l="0" r="0" t="0"/>
          <a:stretch/>
        </p:blipFill>
        <p:spPr>
          <a:xfrm>
            <a:off x="0" y="6568922"/>
            <a:ext cx="2511475" cy="3718077"/>
          </a:xfrm>
          <a:prstGeom prst="rect">
            <a:avLst/>
          </a:prstGeom>
          <a:noFill/>
          <a:ln>
            <a:noFill/>
          </a:ln>
        </p:spPr>
      </p:pic>
      <p:pic>
        <p:nvPicPr>
          <p:cNvPr id="90" name="Google Shape;90;p4"/>
          <p:cNvPicPr preferRelativeResize="0"/>
          <p:nvPr/>
        </p:nvPicPr>
        <p:blipFill rotWithShape="1">
          <a:blip r:embed="rId4">
            <a:alphaModFix/>
          </a:blip>
          <a:srcRect b="0" l="0" r="0" t="0"/>
          <a:stretch/>
        </p:blipFill>
        <p:spPr>
          <a:xfrm>
            <a:off x="14041882" y="0"/>
            <a:ext cx="4246067" cy="3426409"/>
          </a:xfrm>
          <a:prstGeom prst="rect">
            <a:avLst/>
          </a:prstGeom>
          <a:noFill/>
          <a:ln>
            <a:noFill/>
          </a:ln>
        </p:spPr>
      </p:pic>
      <p:sp>
        <p:nvSpPr>
          <p:cNvPr id="91" name="Google Shape;91;p4"/>
          <p:cNvSpPr txBox="1"/>
          <p:nvPr/>
        </p:nvSpPr>
        <p:spPr>
          <a:xfrm rot="-60000">
            <a:off x="5093222" y="4657632"/>
            <a:ext cx="8097891" cy="762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US" sz="6000">
                <a:solidFill>
                  <a:srgbClr val="2E2E2E"/>
                </a:solidFill>
                <a:latin typeface="Arial Narrow"/>
                <a:ea typeface="Arial Narrow"/>
                <a:cs typeface="Arial Narrow"/>
                <a:sym typeface="Arial Narrow"/>
              </a:rPr>
              <a:t>THANK YOU FOR YOUR ATTENTION</a:t>
            </a:r>
            <a:endParaRPr sz="6000">
              <a:latin typeface="Arial Narrow"/>
              <a:ea typeface="Arial Narrow"/>
              <a:cs typeface="Arial Narrow"/>
              <a:sym typeface="Arial Narrow"/>
            </a:endParaRPr>
          </a:p>
        </p:txBody>
      </p:sp>
      <p:sp>
        <p:nvSpPr>
          <p:cNvPr id="92" name="Google Shape;92;p4"/>
          <p:cNvSpPr txBox="1"/>
          <p:nvPr/>
        </p:nvSpPr>
        <p:spPr>
          <a:xfrm>
            <a:off x="2497188" y="8651544"/>
            <a:ext cx="4355400" cy="1117500"/>
          </a:xfrm>
          <a:prstGeom prst="rect">
            <a:avLst/>
          </a:prstGeom>
          <a:noFill/>
          <a:ln>
            <a:noFill/>
          </a:ln>
        </p:spPr>
        <p:txBody>
          <a:bodyPr anchorCtr="0" anchor="t" bIns="0" lIns="0" spcFirstLastPara="1" rIns="0" wrap="square" tIns="12700">
            <a:spAutoFit/>
          </a:bodyPr>
          <a:lstStyle/>
          <a:p>
            <a:pPr indent="0" lvl="0" marL="12700" marR="5080" rtl="0" algn="just">
              <a:lnSpc>
                <a:spcPct val="106000"/>
              </a:lnSpc>
              <a:spcBef>
                <a:spcPts val="0"/>
              </a:spcBef>
              <a:spcAft>
                <a:spcPts val="0"/>
              </a:spcAft>
              <a:buNone/>
            </a:pPr>
            <a:r>
              <a:rPr lang="en-US" sz="2300">
                <a:solidFill>
                  <a:srgbClr val="2E2E2E"/>
                </a:solidFill>
                <a:latin typeface="Calibri"/>
                <a:ea typeface="Calibri"/>
                <a:cs typeface="Calibri"/>
                <a:sym typeface="Calibri"/>
              </a:rPr>
              <a:t>Stanislao Aquilante 0124002538 Federico Maglione 0124002605 Lorenzo Virano      0124002536</a:t>
            </a:r>
            <a:endParaRPr sz="23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2023-11-09T06:01:07Z</dcterms:created>
  <dc:creator>Sum Light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2023-11-09T00:00:00Z</vt:filetime>
  </property>
  <property fmtid="{D5CDD505-2E9C-101B-9397-08002B2CF9AE}" pid="3" name="Creator">
    <vt:lpwstr>Canva</vt:lpwstr>
  </property>
  <property fmtid="{D5CDD505-2E9C-101B-9397-08002B2CF9AE}" pid="4" name="LastSaved">
    <vt:filetime>2023-11-09T00:00:00Z</vt:filetime>
  </property>
  <property fmtid="{D5CDD505-2E9C-101B-9397-08002B2CF9AE}" pid="5" name="Producer">
    <vt:lpwstr>GPL Ghostscript 9.20</vt:lpwstr>
  </property>
</Properties>
</file>